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4"/>
    <p:sldMasterId id="2147483648" r:id="rId5"/>
    <p:sldMasterId id="2147483740" r:id="rId6"/>
  </p:sldMasterIdLst>
  <p:notesMasterIdLst>
    <p:notesMasterId r:id="rId34"/>
  </p:notesMasterIdLst>
  <p:handoutMasterIdLst>
    <p:handoutMasterId r:id="rId35"/>
  </p:handoutMasterIdLst>
  <p:sldIdLst>
    <p:sldId id="805" r:id="rId7"/>
    <p:sldId id="1633" r:id="rId8"/>
    <p:sldId id="264" r:id="rId9"/>
    <p:sldId id="304" r:id="rId10"/>
    <p:sldId id="2772" r:id="rId11"/>
    <p:sldId id="2750" r:id="rId12"/>
    <p:sldId id="2751" r:id="rId13"/>
    <p:sldId id="2752" r:id="rId14"/>
    <p:sldId id="2753" r:id="rId15"/>
    <p:sldId id="2754" r:id="rId16"/>
    <p:sldId id="2773" r:id="rId17"/>
    <p:sldId id="2774" r:id="rId18"/>
    <p:sldId id="795" r:id="rId19"/>
    <p:sldId id="2775" r:id="rId20"/>
    <p:sldId id="2776" r:id="rId21"/>
    <p:sldId id="2777" r:id="rId22"/>
    <p:sldId id="2778" r:id="rId23"/>
    <p:sldId id="2779" r:id="rId24"/>
    <p:sldId id="2764" r:id="rId25"/>
    <p:sldId id="2765" r:id="rId26"/>
    <p:sldId id="2766" r:id="rId27"/>
    <p:sldId id="2767" r:id="rId28"/>
    <p:sldId id="2768" r:id="rId29"/>
    <p:sldId id="2769" r:id="rId30"/>
    <p:sldId id="2770" r:id="rId31"/>
    <p:sldId id="2771" r:id="rId32"/>
    <p:sldId id="1630"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0F876E-9154-7EC9-81D0-3211C47A6438}" name="Louanne Bunt" initials="LB" userId="S::louanne@todaydesigners.onmicrosoft.com::76be9213-e39f-440c-9715-ab93b7cb922e" providerId="AD"/>
  <p188:author id="{22D553BE-DF75-2061-E98C-DBDC47BE6ABC}" name="Roderik Berghegen" initials="RB" userId="S::rberghegen@sigra.nl::0e69ce1a-6eee-406e-9341-cd049466af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C52"/>
    <a:srgbClr val="FFC000"/>
    <a:srgbClr val="FFDD71"/>
    <a:srgbClr val="7C7C7C"/>
    <a:srgbClr val="97C9D1"/>
    <a:srgbClr val="70AD47"/>
    <a:srgbClr val="EED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Stijl, gemiddeld 2 - Accent 1">
    <a:wholeTbl>
      <a:tcTxStyle>
        <a:fontRef idx="minor">
          <a:prstClr val="black"/>
        </a:fontRef>
        <a:schemeClr val="dk2"/>
      </a:tcTxStyle>
      <a:tcStyle>
        <a:tcBdr>
          <a:left>
            <a:ln w="12700" cmpd="sng">
              <a:solidFill>
                <a:schemeClr val="dk2"/>
              </a:solidFill>
            </a:ln>
          </a:left>
          <a:right>
            <a:ln w="12700" cmpd="sng">
              <a:solidFill>
                <a:schemeClr val="dk2"/>
              </a:solidFill>
            </a:ln>
          </a:right>
          <a:top>
            <a:ln w="12700" cmpd="sng">
              <a:solidFill>
                <a:schemeClr val="dk2"/>
              </a:solidFill>
            </a:ln>
          </a:top>
          <a:bottom>
            <a:ln w="12700" cmpd="sng">
              <a:solidFill>
                <a:schemeClr val="dk2"/>
              </a:solidFill>
            </a:ln>
          </a:bottom>
          <a:insideH>
            <a:ln w="12700" cmpd="sng">
              <a:solidFill>
                <a:schemeClr val="dk2"/>
              </a:solidFill>
            </a:ln>
          </a:insideH>
          <a:insideV>
            <a:ln w="12700" cmpd="sng">
              <a:solidFill>
                <a:schemeClr val="dk2"/>
              </a:solidFill>
            </a:ln>
          </a:insideV>
        </a:tcBdr>
        <a:fill>
          <a:solidFill>
            <a:schemeClr val="lt1">
              <a:tint val="20000"/>
            </a:schemeClr>
          </a:solidFill>
        </a:fill>
      </a:tcStyle>
    </a:wholeTbl>
    <a:band1H>
      <a:tcStyle>
        <a:tcBdr/>
        <a:fill>
          <a:solidFill>
            <a:schemeClr val="lt1">
              <a:tint val="20000"/>
            </a:schemeClr>
          </a:solidFill>
        </a:fill>
      </a:tcStyle>
    </a:band1H>
    <a:band2H>
      <a:tcStyle>
        <a:tcBdr/>
      </a:tcStyle>
    </a:band2H>
    <a:band1V>
      <a:tcStyle>
        <a:tcBdr/>
        <a:fill>
          <a:solidFill>
            <a:schemeClr val="lt1">
              <a:tint val="20000"/>
            </a:schemeClr>
          </a:solidFill>
        </a:fill>
      </a:tcStyle>
    </a:band1V>
    <a:band2V>
      <a:tcStyle>
        <a:tcBdr/>
      </a:tcStyle>
    </a:band2V>
    <a:lastCol>
      <a:tcTxStyle b="on">
        <a:fontRef idx="minor">
          <a:prstClr val="black"/>
        </a:fontRef>
        <a:schemeClr val="dk2"/>
      </a:tcTxStyle>
      <a:tcStyle>
        <a:tcBdr/>
        <a:fill>
          <a:solidFill>
            <a:schemeClr val="lt1"/>
          </a:solidFill>
        </a:fill>
      </a:tcStyle>
    </a:lastCol>
    <a:firstCol>
      <a:tcTxStyle b="on">
        <a:fontRef idx="minor">
          <a:prstClr val="black"/>
        </a:fontRef>
        <a:schemeClr val="dk2"/>
      </a:tcTxStyle>
      <a:tcStyle>
        <a:tcBdr/>
        <a:fill>
          <a:solidFill>
            <a:schemeClr val="dk2"/>
          </a:solidFill>
        </a:fill>
      </a:tcStyle>
    </a:firstCol>
    <a:lastRow>
      <a:tcTxStyle b="on">
        <a:fontRef idx="minor">
          <a:prstClr val="black"/>
        </a:fontRef>
        <a:schemeClr val="dk2"/>
      </a:tcTxStyle>
      <a:tcStyle>
        <a:tcBdr>
          <a:top>
            <a:ln w="38100" cmpd="sng">
              <a:solidFill>
                <a:schemeClr val="dk2"/>
              </a:solidFill>
            </a:ln>
          </a:top>
        </a:tcBdr>
        <a:fill>
          <a:solidFill>
            <a:schemeClr val="lt1"/>
          </a:solidFill>
        </a:fill>
      </a:tcStyle>
    </a:lastRow>
    <a:firstRow>
      <a:tcTxStyle b="on">
        <a:fontRef idx="minor">
          <a:prstClr val="black"/>
        </a:fontRef>
        <a:schemeClr val="lt1"/>
      </a:tcTxStyle>
      <a:tcStyle>
        <a:tcBdr>
          <a:insideV>
            <a:ln w="12700" cmpd="sng">
              <a:solidFill>
                <a:schemeClr val="lt1"/>
              </a:solidFill>
            </a:ln>
          </a:insideV>
        </a:tcBdr>
        <a:fill>
          <a:solidFill>
            <a:schemeClr val="dk2"/>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432F97-D192-4D3C-9B71-B29947A689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38018E8C-0C6D-4134-A17A-60E42E944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CA0159-A61C-47C0-8726-64DE503A932E}" type="datetimeFigureOut">
              <a:rPr lang="nl-NL" smtClean="0"/>
              <a:t>28-6-2023</a:t>
            </a:fld>
            <a:endParaRPr lang="nl-NL"/>
          </a:p>
        </p:txBody>
      </p:sp>
      <p:sp>
        <p:nvSpPr>
          <p:cNvPr id="4" name="Tijdelijke aanduiding voor voettekst 3">
            <a:extLst>
              <a:ext uri="{FF2B5EF4-FFF2-40B4-BE49-F238E27FC236}">
                <a16:creationId xmlns:a16="http://schemas.microsoft.com/office/drawing/2014/main" id="{05213C3C-1DC8-4941-858E-39C095B563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5F8CC89-044F-433C-A6C0-29535CA84A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8DDC56-AC2D-490F-A86E-98822C17C121}" type="slidenum">
              <a:rPr lang="nl-NL" smtClean="0"/>
              <a:t>‹nr.›</a:t>
            </a:fld>
            <a:endParaRPr lang="nl-NL"/>
          </a:p>
        </p:txBody>
      </p:sp>
    </p:spTree>
    <p:extLst>
      <p:ext uri="{BB962C8B-B14F-4D97-AF65-F5344CB8AC3E}">
        <p14:creationId xmlns:p14="http://schemas.microsoft.com/office/powerpoint/2010/main" val="2974585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C6E69-41AA-4B24-AC33-213E3E041E98}" type="datetimeFigureOut">
              <a:rPr lang="nl-NL" smtClean="0"/>
              <a:t>28-6-2023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8CACC-D1E2-4E10-A0EC-8C2942762A39}" type="slidenum">
              <a:rPr lang="nl-NL" smtClean="0"/>
              <a:t>‹nr.›</a:t>
            </a:fld>
            <a:endParaRPr lang="nl-NL"/>
          </a:p>
        </p:txBody>
      </p:sp>
    </p:spTree>
    <p:extLst>
      <p:ext uri="{BB962C8B-B14F-4D97-AF65-F5344CB8AC3E}">
        <p14:creationId xmlns:p14="http://schemas.microsoft.com/office/powerpoint/2010/main" val="199602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7911860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Hoe pas je technologie op een ethisch verantwoorde manier toe?</a:t>
            </a:r>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1</a:t>
            </a:fld>
            <a:endParaRPr lang="nl-NL"/>
          </a:p>
        </p:txBody>
      </p:sp>
    </p:spTree>
    <p:extLst>
      <p:ext uri="{BB962C8B-B14F-4D97-AF65-F5344CB8AC3E}">
        <p14:creationId xmlns:p14="http://schemas.microsoft.com/office/powerpoint/2010/main" val="2893141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Casus </a:t>
            </a:r>
          </a:p>
          <a:p>
            <a:r>
              <a:rPr lang="nl-NL" dirty="0"/>
              <a:t>Lian</a:t>
            </a:r>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10</a:t>
            </a:fld>
            <a:endParaRPr lang="nl-NL"/>
          </a:p>
        </p:txBody>
      </p:sp>
    </p:spTree>
    <p:extLst>
      <p:ext uri="{BB962C8B-B14F-4D97-AF65-F5344CB8AC3E}">
        <p14:creationId xmlns:p14="http://schemas.microsoft.com/office/powerpoint/2010/main" val="373728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schrijft mee: Marit</a:t>
            </a:r>
          </a:p>
          <a:p>
            <a:r>
              <a:rPr lang="nl-NL" dirty="0"/>
              <a:t>Wie legt uit: Félice</a:t>
            </a:r>
          </a:p>
          <a:p>
            <a:r>
              <a:rPr lang="nl-NL" dirty="0"/>
              <a:t>Tijd: 5 min.</a:t>
            </a:r>
          </a:p>
          <a:p>
            <a:endParaRPr lang="nl-NL" dirty="0"/>
          </a:p>
          <a:p>
            <a:r>
              <a:rPr lang="nl-NL" dirty="0"/>
              <a:t>4 groepen zou je samen willen hebben. </a:t>
            </a:r>
          </a:p>
          <a:p>
            <a:r>
              <a:rPr lang="nl-NL" dirty="0"/>
              <a:t>Professionals</a:t>
            </a:r>
          </a:p>
          <a:p>
            <a:r>
              <a:rPr lang="nl-NL" dirty="0"/>
              <a:t>Gebruikers, burgers, klanten, patiënten, inwoners</a:t>
            </a:r>
          </a:p>
          <a:p>
            <a:r>
              <a:rPr lang="nl-NL" dirty="0"/>
              <a:t>Managers</a:t>
            </a:r>
          </a:p>
          <a:p>
            <a:r>
              <a:rPr lang="nl-NL" dirty="0"/>
              <a:t>ICT-</a:t>
            </a:r>
            <a:r>
              <a:rPr lang="nl-NL" dirty="0" err="1"/>
              <a:t>ers</a:t>
            </a:r>
            <a:r>
              <a:rPr lang="nl-NL" dirty="0"/>
              <a:t>, </a:t>
            </a:r>
            <a:r>
              <a:rPr lang="nl-NL" dirty="0" err="1"/>
              <a:t>developers</a:t>
            </a:r>
            <a:endParaRPr lang="nl-NL" dirty="0"/>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19</a:t>
            </a:fld>
            <a:endParaRPr lang="nl-NL"/>
          </a:p>
        </p:txBody>
      </p:sp>
    </p:spTree>
    <p:extLst>
      <p:ext uri="{BB962C8B-B14F-4D97-AF65-F5344CB8AC3E}">
        <p14:creationId xmlns:p14="http://schemas.microsoft.com/office/powerpoint/2010/main" val="224540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schrijft mee: Marit</a:t>
            </a:r>
          </a:p>
          <a:p>
            <a:r>
              <a:rPr lang="nl-NL" dirty="0"/>
              <a:t>Wie legt uit: Félice</a:t>
            </a:r>
          </a:p>
          <a:p>
            <a:endParaRPr lang="nl-NL" dirty="0"/>
          </a:p>
          <a:p>
            <a:r>
              <a:rPr lang="nl-NL" dirty="0"/>
              <a:t>Belangrijk: Ieder een positief en een negatief effect vragen. En missen we nog effecten?</a:t>
            </a:r>
          </a:p>
          <a:p>
            <a:endParaRPr lang="nl-NL" dirty="0"/>
          </a:p>
          <a:p>
            <a:r>
              <a:rPr lang="nl-NL" dirty="0" err="1"/>
              <a:t>Tijdensde</a:t>
            </a:r>
            <a:r>
              <a:rPr lang="nl-NL" dirty="0"/>
              <a:t> workshops, in allerlei formuleringen, vooral effecten op grofweg deze gebieden: </a:t>
            </a:r>
          </a:p>
          <a:p>
            <a:r>
              <a:rPr lang="nl-NL" dirty="0"/>
              <a:t>• Kwaliteit van zorg en werkomstandigheden </a:t>
            </a:r>
          </a:p>
          <a:p>
            <a:r>
              <a:rPr lang="nl-NL" dirty="0"/>
              <a:t>• Participatie (bij de ontwikkeling van een digitale toepassing, het implementatieproces en het reguliere zorgproces) </a:t>
            </a:r>
          </a:p>
          <a:p>
            <a:r>
              <a:rPr lang="nl-NL" dirty="0"/>
              <a:t>• Privacy (meer meten, analyseren, opslag, toegang) </a:t>
            </a:r>
          </a:p>
          <a:p>
            <a:r>
              <a:rPr lang="nl-NL" dirty="0"/>
              <a:t>• Efficiëntie en kosten</a:t>
            </a:r>
          </a:p>
          <a:p>
            <a:endParaRPr lang="nl-NL" dirty="0"/>
          </a:p>
          <a:p>
            <a:r>
              <a:rPr lang="nl-NL" dirty="0"/>
              <a:t>Veel voorkomende positieve effecten zijn bijvoorbeeld: </a:t>
            </a:r>
          </a:p>
          <a:p>
            <a:r>
              <a:rPr lang="nl-NL" dirty="0"/>
              <a:t>• Technologie maakt meer cliëntgericht werken en maatwerk mogelijk </a:t>
            </a:r>
          </a:p>
          <a:p>
            <a:r>
              <a:rPr lang="nl-NL" dirty="0"/>
              <a:t>• Door de analyse kunnen we eerder bijsturen of stoppen met de behandeling en verwijzen </a:t>
            </a:r>
          </a:p>
          <a:p>
            <a:r>
              <a:rPr lang="nl-NL" dirty="0"/>
              <a:t>• Door meer data te verzamelen en samen te brengen kunnen we leren over onze processen en de operatie als geheel, inclusief efficiëntie, kosten en baten </a:t>
            </a:r>
          </a:p>
          <a:p>
            <a:endParaRPr lang="nl-NL" dirty="0"/>
          </a:p>
          <a:p>
            <a:r>
              <a:rPr lang="nl-NL" dirty="0"/>
              <a:t>Veel voorkomende negatieve effecten zijn bijvoorbeeld: </a:t>
            </a:r>
          </a:p>
          <a:p>
            <a:r>
              <a:rPr lang="nl-NL" dirty="0"/>
              <a:t>• Alle dataverzamelingen en interfaces die hiertoe toegang geven vergroten het risico op privacy-schending en datalekken </a:t>
            </a:r>
          </a:p>
          <a:p>
            <a:r>
              <a:rPr lang="nl-NL" dirty="0"/>
              <a:t>• Het gebruik van een algoritme als beslisondersteuning vergroot het risico dat we op termijn rechtstreeks acties gaan koppelen aan het resultaat, zonder dat het menselijk oordeel nog een rol speelt in de beslisketen.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20</a:t>
            </a:fld>
            <a:endParaRPr lang="nl-NL"/>
          </a:p>
        </p:txBody>
      </p:sp>
    </p:spTree>
    <p:extLst>
      <p:ext uri="{BB962C8B-B14F-4D97-AF65-F5344CB8AC3E}">
        <p14:creationId xmlns:p14="http://schemas.microsoft.com/office/powerpoint/2010/main" val="22902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schrijft mee: Félice</a:t>
            </a:r>
          </a:p>
          <a:p>
            <a:r>
              <a:rPr lang="nl-NL" dirty="0"/>
              <a:t>Wie legt uit: Lianne</a:t>
            </a:r>
          </a:p>
          <a:p>
            <a:r>
              <a:rPr lang="nl-NL" dirty="0"/>
              <a:t>Tijd: 10 min.</a:t>
            </a:r>
          </a:p>
          <a:p>
            <a:endParaRPr lang="nl-NL" dirty="0"/>
          </a:p>
          <a:p>
            <a:r>
              <a:rPr lang="nl-NL" dirty="0"/>
              <a:t>Zijn deze waarden herkenbaar? Ontbreken er nog waarden?</a:t>
            </a:r>
          </a:p>
          <a:p>
            <a:r>
              <a:rPr lang="nl-NL" dirty="0"/>
              <a:t>Als nodig stemmen over de top 3.</a:t>
            </a:r>
          </a:p>
          <a:p>
            <a:endParaRPr lang="nl-NL" dirty="0"/>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21</a:t>
            </a:fld>
            <a:endParaRPr lang="nl-NL"/>
          </a:p>
        </p:txBody>
      </p:sp>
    </p:spTree>
    <p:extLst>
      <p:ext uri="{BB962C8B-B14F-4D97-AF65-F5344CB8AC3E}">
        <p14:creationId xmlns:p14="http://schemas.microsoft.com/office/powerpoint/2010/main" val="322228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22</a:t>
            </a:fld>
            <a:endParaRPr lang="nl-NL"/>
          </a:p>
        </p:txBody>
      </p:sp>
    </p:spTree>
    <p:extLst>
      <p:ext uri="{BB962C8B-B14F-4D97-AF65-F5344CB8AC3E}">
        <p14:creationId xmlns:p14="http://schemas.microsoft.com/office/powerpoint/2010/main" val="398836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Wie legt uit: Marit/ </a:t>
            </a:r>
            <a:r>
              <a:rPr lang="nl-NL" dirty="0" err="1"/>
              <a:t>Felice</a:t>
            </a:r>
            <a:endParaRPr lang="nl-NL" dirty="0"/>
          </a:p>
          <a:p>
            <a:r>
              <a:rPr lang="nl-NL" dirty="0"/>
              <a:t>3 groepen maken (redden we niet)</a:t>
            </a:r>
          </a:p>
          <a:p>
            <a:endParaRPr lang="nl-NL" dirty="0"/>
          </a:p>
          <a:p>
            <a:r>
              <a:rPr lang="nl-NL" dirty="0"/>
              <a:t>Top 3 waarden mee naar de handelingsopties</a:t>
            </a:r>
          </a:p>
          <a:p>
            <a:r>
              <a:rPr lang="nl-NL" dirty="0"/>
              <a:t>Per waarde handelingsopties bedenken</a:t>
            </a:r>
          </a:p>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Vragen die in dit kader gesteld kunnen worden: </a:t>
            </a:r>
          </a:p>
          <a:p>
            <a:r>
              <a:rPr lang="nl-NL" sz="1800" dirty="0">
                <a:effectLst/>
                <a:latin typeface="Calibri" panose="020F0502020204030204" pitchFamily="34" charset="0"/>
                <a:ea typeface="Calibri" panose="020F0502020204030204" pitchFamily="34" charset="0"/>
              </a:rPr>
              <a:t>• hoe kan het (her)ontwerpen van technologie ertoe bijdragen dat de veiligheid (waarde) verbetert? </a:t>
            </a:r>
          </a:p>
          <a:p>
            <a:r>
              <a:rPr lang="nl-NL" sz="1800" dirty="0">
                <a:effectLst/>
                <a:latin typeface="Calibri" panose="020F0502020204030204" pitchFamily="34" charset="0"/>
                <a:ea typeface="Calibri" panose="020F0502020204030204" pitchFamily="34" charset="0"/>
              </a:rPr>
              <a:t>• hoe kan de omgeving worden (her)ingericht, zodat het gebruik van technologie leidt tot de waarde ‘meer participatie van de patiënt of de cliënt’.</a:t>
            </a:r>
          </a:p>
          <a:p>
            <a:r>
              <a:rPr lang="nl-NL" sz="1800" dirty="0">
                <a:effectLst/>
                <a:latin typeface="Calibri" panose="020F0502020204030204" pitchFamily="34" charset="0"/>
                <a:ea typeface="Calibri" panose="020F0502020204030204" pitchFamily="34" charset="0"/>
              </a:rPr>
              <a:t>• hoe kunnen mensen hun gedrag aanpassen zodat de waarde privacy beter geborgd blijft</a:t>
            </a:r>
          </a:p>
          <a:p>
            <a:endParaRPr lang="nl-NL" dirty="0"/>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23</a:t>
            </a:fld>
            <a:endParaRPr lang="nl-NL"/>
          </a:p>
        </p:txBody>
      </p:sp>
    </p:spTree>
    <p:extLst>
      <p:ext uri="{BB962C8B-B14F-4D97-AF65-F5344CB8AC3E}">
        <p14:creationId xmlns:p14="http://schemas.microsoft.com/office/powerpoint/2010/main" val="381303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Elk groepje stelt eerst 1 van de waarden centraal (en gaat eventueel verder met andere waarden).</a:t>
            </a:r>
          </a:p>
          <a:p>
            <a:endParaRPr lang="nl-NL"/>
          </a:p>
          <a:p>
            <a:pPr rtl="0" fontAlgn="ctr">
              <a:spcBef>
                <a:spcPts val="0"/>
              </a:spcBef>
              <a:spcAft>
                <a:spcPts val="0"/>
              </a:spcAft>
              <a:buFont typeface="Arial" panose="020B0604020202020204" pitchFamily="34" charset="0"/>
              <a:buChar char="•"/>
            </a:pPr>
            <a:r>
              <a:rPr lang="nl-NL" sz="1100">
                <a:effectLst/>
                <a:latin typeface="Calibri" panose="020F0502020204030204" pitchFamily="34" charset="0"/>
              </a:rPr>
              <a:t>Deelnemers gaan op zoek naar handelingsopties om positieve effecten van de technologie te bevorderen, negatieve effecten te voorkomen of zoveel mogelijk te beperken. Daardoor kunnen belangrijke waarden worden beschermd of bevorderd.</a:t>
            </a:r>
          </a:p>
          <a:p>
            <a:pPr rtl="0" fontAlgn="ctr">
              <a:spcBef>
                <a:spcPts val="0"/>
              </a:spcBef>
              <a:spcAft>
                <a:spcPts val="0"/>
              </a:spcAft>
              <a:buFont typeface="Arial" panose="020B0604020202020204" pitchFamily="34" charset="0"/>
              <a:buChar char="•"/>
            </a:pPr>
            <a:r>
              <a:rPr lang="nl-NL" sz="1100">
                <a:effectLst/>
                <a:latin typeface="Calibri" panose="020F0502020204030204" pitchFamily="34" charset="0"/>
              </a:rPr>
              <a:t>Deelnemers zoeken naar handelingsopties vanuit drie invalshoeken:</a:t>
            </a:r>
          </a:p>
          <a:p>
            <a:pPr marL="742950" lvl="1" indent="-285750" rtl="0" fontAlgn="ctr">
              <a:spcBef>
                <a:spcPts val="0"/>
              </a:spcBef>
              <a:spcAft>
                <a:spcPts val="0"/>
              </a:spcAft>
              <a:buFont typeface="Arial" panose="020B0604020202020204" pitchFamily="34" charset="0"/>
              <a:buChar char="•"/>
            </a:pPr>
            <a:r>
              <a:rPr lang="nl-NL" sz="1100">
                <a:effectLst/>
                <a:latin typeface="Calibri" panose="020F0502020204030204" pitchFamily="34" charset="0"/>
              </a:rPr>
              <a:t>Wat kun je aan de </a:t>
            </a:r>
            <a:r>
              <a:rPr lang="nl-NL" sz="1100" u="sng">
                <a:effectLst/>
                <a:latin typeface="Calibri" panose="020F0502020204030204" pitchFamily="34" charset="0"/>
              </a:rPr>
              <a:t>Technologie</a:t>
            </a:r>
            <a:r>
              <a:rPr lang="nl-NL" sz="1100">
                <a:effectLst/>
                <a:latin typeface="Calibri" panose="020F0502020204030204" pitchFamily="34" charset="0"/>
              </a:rPr>
              <a:t> zelf veranderen?</a:t>
            </a:r>
          </a:p>
          <a:p>
            <a:pPr marL="742950" lvl="1" indent="-285750" rtl="0" fontAlgn="ctr">
              <a:spcBef>
                <a:spcPts val="0"/>
              </a:spcBef>
              <a:spcAft>
                <a:spcPts val="0"/>
              </a:spcAft>
              <a:buFont typeface="Arial" panose="020B0604020202020204" pitchFamily="34" charset="0"/>
              <a:buChar char="•"/>
            </a:pPr>
            <a:r>
              <a:rPr lang="nl-NL" sz="1100">
                <a:effectLst/>
                <a:latin typeface="Calibri" panose="020F0502020204030204" pitchFamily="34" charset="0"/>
              </a:rPr>
              <a:t>Wat kun je veranderen in de fysieke, sociale of institutionele </a:t>
            </a:r>
            <a:r>
              <a:rPr lang="nl-NL" sz="1100" u="sng">
                <a:effectLst/>
                <a:latin typeface="Calibri" panose="020F0502020204030204" pitchFamily="34" charset="0"/>
              </a:rPr>
              <a:t>Omgeving</a:t>
            </a:r>
            <a:r>
              <a:rPr lang="nl-NL" sz="1100">
                <a:effectLst/>
                <a:latin typeface="Calibri" panose="020F0502020204030204" pitchFamily="34" charset="0"/>
              </a:rPr>
              <a:t> waarin de technologie mogelijk zal worden gebruikt?</a:t>
            </a:r>
          </a:p>
          <a:p>
            <a:pPr marL="742950" lvl="1" indent="-285750" rtl="0" fontAlgn="ctr">
              <a:spcBef>
                <a:spcPts val="0"/>
              </a:spcBef>
              <a:spcAft>
                <a:spcPts val="0"/>
              </a:spcAft>
              <a:buFont typeface="Arial" panose="020B0604020202020204" pitchFamily="34" charset="0"/>
              <a:buChar char="•"/>
            </a:pPr>
            <a:r>
              <a:rPr lang="nl-NL" sz="1100">
                <a:effectLst/>
                <a:latin typeface="Calibri" panose="020F0502020204030204" pitchFamily="34" charset="0"/>
              </a:rPr>
              <a:t>Wat vraagt verantwoord </a:t>
            </a:r>
            <a:r>
              <a:rPr lang="nl-NL" sz="1100" u="sng">
                <a:effectLst/>
                <a:latin typeface="Calibri" panose="020F0502020204030204" pitchFamily="34" charset="0"/>
              </a:rPr>
              <a:t>Gebruik</a:t>
            </a:r>
            <a:r>
              <a:rPr lang="nl-NL" sz="1100">
                <a:effectLst/>
                <a:latin typeface="Calibri" panose="020F0502020204030204" pitchFamily="34" charset="0"/>
              </a:rPr>
              <a:t> van de technologie van degenen die de technologie gaan gebruiken?</a:t>
            </a:r>
          </a:p>
          <a:p>
            <a:endParaRPr lang="nl-NL"/>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24</a:t>
            </a:fld>
            <a:endParaRPr lang="nl-NL"/>
          </a:p>
        </p:txBody>
      </p:sp>
    </p:spTree>
    <p:extLst>
      <p:ext uri="{BB962C8B-B14F-4D97-AF65-F5344CB8AC3E}">
        <p14:creationId xmlns:p14="http://schemas.microsoft.com/office/powerpoint/2010/main" val="102151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Arial" panose="020B0604020202020204" pitchFamily="34" charset="0"/>
                <a:ea typeface="Calibri" panose="020F0502020204030204" pitchFamily="34" charset="0"/>
              </a:rPr>
              <a:t>hoe vond je het om te doen/ zie je het voor je meer te gebruiken/ welk effect het heeft: wat doet dit (Samen)</a:t>
            </a:r>
            <a:endParaRPr lang="nl-NL" sz="1200">
              <a:effectLst/>
              <a:latin typeface="Calibri" panose="020F0502020204030204" pitchFamily="34" charset="0"/>
              <a:ea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26</a:t>
            </a:fld>
            <a:endParaRPr lang="nl-NL"/>
          </a:p>
        </p:txBody>
      </p:sp>
    </p:spTree>
    <p:extLst>
      <p:ext uri="{BB962C8B-B14F-4D97-AF65-F5344CB8AC3E}">
        <p14:creationId xmlns:p14="http://schemas.microsoft.com/office/powerpoint/2010/main" val="3806659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8104551-2808-4E98-B1CF-99DC713AE37A}" type="slidenum">
              <a:rPr lang="nl-NL" smtClean="0"/>
              <a:t>27</a:t>
            </a:fld>
            <a:endParaRPr lang="nl-NL"/>
          </a:p>
        </p:txBody>
      </p:sp>
    </p:spTree>
    <p:extLst>
      <p:ext uri="{BB962C8B-B14F-4D97-AF65-F5344CB8AC3E}">
        <p14:creationId xmlns:p14="http://schemas.microsoft.com/office/powerpoint/2010/main" val="111311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Marit vertelt</a:t>
            </a:r>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2</a:t>
            </a:fld>
            <a:endParaRPr lang="nl-NL"/>
          </a:p>
        </p:txBody>
      </p:sp>
    </p:spTree>
    <p:extLst>
      <p:ext uri="{BB962C8B-B14F-4D97-AF65-F5344CB8AC3E}">
        <p14:creationId xmlns:p14="http://schemas.microsoft.com/office/powerpoint/2010/main" val="215526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Marit vertelt</a:t>
            </a:r>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3</a:t>
            </a:fld>
            <a:endParaRPr lang="nl-NL"/>
          </a:p>
        </p:txBody>
      </p:sp>
    </p:spTree>
    <p:extLst>
      <p:ext uri="{BB962C8B-B14F-4D97-AF65-F5344CB8AC3E}">
        <p14:creationId xmlns:p14="http://schemas.microsoft.com/office/powerpoint/2010/main" val="255375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Sigra</a:t>
            </a:r>
          </a:p>
          <a:p>
            <a:endParaRPr lang="nl-NL" dirty="0"/>
          </a:p>
          <a:p>
            <a:r>
              <a:rPr lang="nl-NL" dirty="0"/>
              <a:t>Wat doen we met Ethiek en specifiek ABE</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8CACC-D1E2-4E10-A0EC-8C2942762A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Marit vertelt</a:t>
            </a:r>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5</a:t>
            </a:fld>
            <a:endParaRPr lang="nl-NL"/>
          </a:p>
        </p:txBody>
      </p:sp>
    </p:spTree>
    <p:extLst>
      <p:ext uri="{BB962C8B-B14F-4D97-AF65-F5344CB8AC3E}">
        <p14:creationId xmlns:p14="http://schemas.microsoft.com/office/powerpoint/2010/main" val="205863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Felice</a:t>
            </a:r>
            <a:r>
              <a:rPr lang="nl-NL" dirty="0"/>
              <a:t> vertelt</a:t>
            </a:r>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6</a:t>
            </a:fld>
            <a:endParaRPr lang="nl-NL"/>
          </a:p>
        </p:txBody>
      </p:sp>
    </p:spTree>
    <p:extLst>
      <p:ext uri="{BB962C8B-B14F-4D97-AF65-F5344CB8AC3E}">
        <p14:creationId xmlns:p14="http://schemas.microsoft.com/office/powerpoint/2010/main" val="201199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Felice</a:t>
            </a:r>
            <a:r>
              <a:rPr lang="nl-NL" dirty="0"/>
              <a:t> vertelt</a:t>
            </a:r>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7</a:t>
            </a:fld>
            <a:endParaRPr lang="nl-NL"/>
          </a:p>
        </p:txBody>
      </p:sp>
    </p:spTree>
    <p:extLst>
      <p:ext uri="{BB962C8B-B14F-4D97-AF65-F5344CB8AC3E}">
        <p14:creationId xmlns:p14="http://schemas.microsoft.com/office/powerpoint/2010/main" val="119510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Felice</a:t>
            </a:r>
            <a:r>
              <a:rPr lang="nl-NL" dirty="0"/>
              <a:t>- kort vertellen waarom deze aanpak door ECP is ontwikkeld (idee er achter) en kort stappen toelichten.</a:t>
            </a:r>
          </a:p>
          <a:p>
            <a:r>
              <a:rPr lang="nl-NL" dirty="0"/>
              <a:t>Definities </a:t>
            </a:r>
            <a:r>
              <a:rPr lang="nl-NL" dirty="0" err="1"/>
              <a:t>tech</a:t>
            </a:r>
            <a:r>
              <a:rPr lang="nl-NL" dirty="0"/>
              <a:t>, omgeving, mens</a:t>
            </a:r>
          </a:p>
          <a:p>
            <a:endParaRPr lang="nl-NL" dirty="0"/>
          </a:p>
          <a:p>
            <a:r>
              <a:rPr lang="nl-NL" dirty="0"/>
              <a:t>Eventueel filmpje als intro- alleen eerste deel </a:t>
            </a:r>
            <a:r>
              <a:rPr lang="nl-NL" dirty="0">
                <a:hlinkClick r:id="rId3"/>
              </a:rPr>
              <a:t>video Aanpak Begeleidingsethiek - ECP on </a:t>
            </a:r>
            <a:r>
              <a:rPr lang="nl-NL" dirty="0" err="1">
                <a:hlinkClick r:id="rId3"/>
              </a:rPr>
              <a:t>Vimeo</a:t>
            </a:r>
            <a:endParaRPr lang="nl-NL" dirty="0"/>
          </a:p>
        </p:txBody>
      </p:sp>
      <p:sp>
        <p:nvSpPr>
          <p:cNvPr id="4" name="Tijdelijke aanduiding voor dianummer 3"/>
          <p:cNvSpPr>
            <a:spLocks noGrp="1"/>
          </p:cNvSpPr>
          <p:nvPr>
            <p:ph type="sldNum" sz="quarter" idx="5"/>
          </p:nvPr>
        </p:nvSpPr>
        <p:spPr/>
        <p:txBody>
          <a:bodyPr/>
          <a:lstStyle/>
          <a:p>
            <a:fld id="{A318CACC-D1E2-4E10-A0EC-8C2942762A39}" type="slidenum">
              <a:rPr lang="nl-NL" smtClean="0"/>
              <a:t>8</a:t>
            </a:fld>
            <a:endParaRPr lang="nl-NL"/>
          </a:p>
        </p:txBody>
      </p:sp>
    </p:spTree>
    <p:extLst>
      <p:ext uri="{BB962C8B-B14F-4D97-AF65-F5344CB8AC3E}">
        <p14:creationId xmlns:p14="http://schemas.microsoft.com/office/powerpoint/2010/main" val="107916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mj-lt"/>
              <a:buAutoNum type="arabicPeriod"/>
            </a:pPr>
            <a:r>
              <a:rPr lang="nl-NL" sz="1800" b="1"/>
              <a:t>Technologie</a:t>
            </a:r>
          </a:p>
          <a:p>
            <a:pPr lvl="1"/>
            <a:r>
              <a:rPr lang="nl-NL"/>
              <a:t>Hoe kan het (her)ontwerpen van technologie ertoe bijdragen dat deze waarde versterkt wordt? </a:t>
            </a:r>
            <a:br>
              <a:rPr lang="nl-NL"/>
            </a:br>
            <a:r>
              <a:rPr lang="nl-NL" sz="1800">
                <a:effectLst/>
                <a:latin typeface="Calibri" panose="020F0502020204030204" pitchFamily="34" charset="0"/>
              </a:rPr>
              <a:t>Wat kun je aan de </a:t>
            </a:r>
            <a:r>
              <a:rPr lang="nl-NL" sz="1800" u="sng">
                <a:effectLst/>
                <a:latin typeface="Calibri" panose="020F0502020204030204" pitchFamily="34" charset="0"/>
              </a:rPr>
              <a:t>Technologie</a:t>
            </a:r>
            <a:r>
              <a:rPr lang="nl-NL" sz="1800">
                <a:effectLst/>
                <a:latin typeface="Calibri" panose="020F0502020204030204" pitchFamily="34" charset="0"/>
              </a:rPr>
              <a:t> zelf veranderen?</a:t>
            </a:r>
          </a:p>
          <a:p>
            <a:pPr marL="342900" indent="-342900">
              <a:buFont typeface="+mj-lt"/>
              <a:buAutoNum type="arabicPeriod"/>
            </a:pPr>
            <a:r>
              <a:rPr lang="nl-NL" sz="1800" b="1"/>
              <a:t>Omgeving</a:t>
            </a:r>
          </a:p>
          <a:p>
            <a:pPr lvl="1"/>
            <a:r>
              <a:rPr lang="nl-NL"/>
              <a:t>Hoe kan de omgeving worden (her)ingericht, zodat het gebruik van technologie leidt tot de versterking van deze waarde?</a:t>
            </a:r>
            <a:br>
              <a:rPr lang="nl-NL"/>
            </a:br>
            <a:r>
              <a:rPr lang="nl-NL" sz="1800">
                <a:effectLst/>
                <a:latin typeface="Calibri" panose="020F0502020204030204" pitchFamily="34" charset="0"/>
              </a:rPr>
              <a:t>Wat kun je veranderen in de fysieke, sociale of institutionele </a:t>
            </a:r>
            <a:r>
              <a:rPr lang="nl-NL" sz="1800" u="sng">
                <a:effectLst/>
                <a:latin typeface="Calibri" panose="020F0502020204030204" pitchFamily="34" charset="0"/>
              </a:rPr>
              <a:t>Omgeving</a:t>
            </a:r>
            <a:r>
              <a:rPr lang="nl-NL" sz="1800">
                <a:effectLst/>
                <a:latin typeface="Calibri" panose="020F0502020204030204" pitchFamily="34" charset="0"/>
              </a:rPr>
              <a:t> waarin de technologie mogelijk zal worden gebruikt?</a:t>
            </a:r>
          </a:p>
          <a:p>
            <a:pPr marL="342900" indent="-342900">
              <a:buFont typeface="+mj-lt"/>
              <a:buAutoNum type="arabicPeriod" startAt="3"/>
            </a:pPr>
            <a:r>
              <a:rPr lang="nl-NL" sz="1800" b="1"/>
              <a:t>Mens</a:t>
            </a:r>
            <a:r>
              <a:rPr lang="nl-NL" sz="1800"/>
              <a:t> </a:t>
            </a:r>
          </a:p>
          <a:p>
            <a:pPr lvl="1"/>
            <a:r>
              <a:rPr lang="nl-NL"/>
              <a:t>Hoe kunnen mensen hun gedrag aanpassen zodat deze waarde versterkt wordt?</a:t>
            </a:r>
            <a:br>
              <a:rPr lang="nl-NL"/>
            </a:br>
            <a:r>
              <a:rPr lang="nl-NL" sz="1800">
                <a:effectLst/>
                <a:latin typeface="Calibri" panose="020F0502020204030204" pitchFamily="34" charset="0"/>
              </a:rPr>
              <a:t>Wat vraagt verantwoord </a:t>
            </a:r>
            <a:r>
              <a:rPr lang="nl-NL" sz="1800" u="sng">
                <a:effectLst/>
                <a:latin typeface="Calibri" panose="020F0502020204030204" pitchFamily="34" charset="0"/>
              </a:rPr>
              <a:t>Gebruik</a:t>
            </a:r>
            <a:r>
              <a:rPr lang="nl-NL" sz="1800">
                <a:effectLst/>
                <a:latin typeface="Calibri" panose="020F0502020204030204" pitchFamily="34" charset="0"/>
              </a:rPr>
              <a:t> van de technologie van degenen die de technologie gaan gebruiken?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E0984-D263-4E65-864A-CD439C4184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542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svg"/><Relationship Id="rId9"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10.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0.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5.png"/><Relationship Id="rId4" Type="http://schemas.openxmlformats.org/officeDocument/2006/relationships/image" Target="../media/image10.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7.png"/><Relationship Id="rId7"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pn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2F1861C-2721-4565-BD76-8358B3215C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660017" cy="6858000"/>
          </a:xfrm>
          <a:prstGeom prst="rect">
            <a:avLst/>
          </a:prstGeom>
        </p:spPr>
      </p:pic>
      <p:sp>
        <p:nvSpPr>
          <p:cNvPr id="15" name="Rechthoek 14"/>
          <p:cNvSpPr/>
          <p:nvPr userDrawn="1"/>
        </p:nvSpPr>
        <p:spPr>
          <a:xfrm>
            <a:off x="3660017" y="0"/>
            <a:ext cx="8550442" cy="6858000"/>
          </a:xfrm>
          <a:prstGeom prst="rect">
            <a:avLst/>
          </a:prstGeom>
          <a:solidFill>
            <a:srgbClr val="75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12"/>
          <p:cNvSpPr/>
          <p:nvPr userDrawn="1"/>
        </p:nvSpPr>
        <p:spPr>
          <a:xfrm>
            <a:off x="3043907" y="2990839"/>
            <a:ext cx="2581834" cy="836094"/>
          </a:xfrm>
          <a:custGeom>
            <a:avLst/>
            <a:gdLst>
              <a:gd name="connsiteX0" fmla="*/ 208589 w 3190240"/>
              <a:gd name="connsiteY0" fmla="*/ 0 h 1229360"/>
              <a:gd name="connsiteX1" fmla="*/ 478445 w 3190240"/>
              <a:gd name="connsiteY1" fmla="*/ 0 h 1229360"/>
              <a:gd name="connsiteX2" fmla="*/ 1042919 w 3190240"/>
              <a:gd name="connsiteY2" fmla="*/ 0 h 1229360"/>
              <a:gd name="connsiteX3" fmla="*/ 1529389 w 3190240"/>
              <a:gd name="connsiteY3" fmla="*/ 0 h 1229360"/>
              <a:gd name="connsiteX4" fmla="*/ 1656940 w 3190240"/>
              <a:gd name="connsiteY4" fmla="*/ 0 h 1229360"/>
              <a:gd name="connsiteX5" fmla="*/ 1799246 w 3190240"/>
              <a:gd name="connsiteY5" fmla="*/ 0 h 1229360"/>
              <a:gd name="connsiteX6" fmla="*/ 2363719 w 3190240"/>
              <a:gd name="connsiteY6" fmla="*/ 0 h 1229360"/>
              <a:gd name="connsiteX7" fmla="*/ 2977740 w 3190240"/>
              <a:gd name="connsiteY7" fmla="*/ 0 h 1229360"/>
              <a:gd name="connsiteX8" fmla="*/ 3190240 w 3190240"/>
              <a:gd name="connsiteY8" fmla="*/ 204898 h 1229360"/>
              <a:gd name="connsiteX9" fmla="*/ 3190240 w 3190240"/>
              <a:gd name="connsiteY9" fmla="*/ 1229360 h 1229360"/>
              <a:gd name="connsiteX10" fmla="*/ 2363719 w 3190240"/>
              <a:gd name="connsiteY10" fmla="*/ 1229360 h 1229360"/>
              <a:gd name="connsiteX11" fmla="*/ 1869440 w 3190240"/>
              <a:gd name="connsiteY11" fmla="*/ 1229360 h 1229360"/>
              <a:gd name="connsiteX12" fmla="*/ 1586746 w 3190240"/>
              <a:gd name="connsiteY12" fmla="*/ 1229360 h 1229360"/>
              <a:gd name="connsiteX13" fmla="*/ 1529389 w 3190240"/>
              <a:gd name="connsiteY13" fmla="*/ 1229360 h 1229360"/>
              <a:gd name="connsiteX14" fmla="*/ 1042919 w 3190240"/>
              <a:gd name="connsiteY14" fmla="*/ 1229360 h 1229360"/>
              <a:gd name="connsiteX15" fmla="*/ 265945 w 3190240"/>
              <a:gd name="connsiteY15" fmla="*/ 1229360 h 1229360"/>
              <a:gd name="connsiteX16" fmla="*/ 208589 w 3190240"/>
              <a:gd name="connsiteY16" fmla="*/ 1229360 h 1229360"/>
              <a:gd name="connsiteX17" fmla="*/ 0 w 3190240"/>
              <a:gd name="connsiteY17" fmla="*/ 1028234 h 1229360"/>
              <a:gd name="connsiteX18" fmla="*/ 0 w 3190240"/>
              <a:gd name="connsiteY18" fmla="*/ 201127 h 1229360"/>
              <a:gd name="connsiteX19" fmla="*/ 208589 w 3190240"/>
              <a:gd name="connsiteY19" fmla="*/ 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0240" h="1229360">
                <a:moveTo>
                  <a:pt x="208589" y="0"/>
                </a:moveTo>
                <a:lnTo>
                  <a:pt x="478445" y="0"/>
                </a:lnTo>
                <a:lnTo>
                  <a:pt x="1042919" y="0"/>
                </a:lnTo>
                <a:lnTo>
                  <a:pt x="1529389" y="0"/>
                </a:lnTo>
                <a:lnTo>
                  <a:pt x="1656940" y="0"/>
                </a:lnTo>
                <a:lnTo>
                  <a:pt x="1799246" y="0"/>
                </a:lnTo>
                <a:lnTo>
                  <a:pt x="2363719" y="0"/>
                </a:lnTo>
                <a:lnTo>
                  <a:pt x="2977740" y="0"/>
                </a:lnTo>
                <a:cubicBezTo>
                  <a:pt x="3095101" y="0"/>
                  <a:pt x="3190240" y="91736"/>
                  <a:pt x="3190240" y="204898"/>
                </a:cubicBezTo>
                <a:lnTo>
                  <a:pt x="3190240" y="1229360"/>
                </a:lnTo>
                <a:lnTo>
                  <a:pt x="2363719" y="1229360"/>
                </a:lnTo>
                <a:lnTo>
                  <a:pt x="1869440" y="1229360"/>
                </a:lnTo>
                <a:lnTo>
                  <a:pt x="1586746" y="1229360"/>
                </a:lnTo>
                <a:lnTo>
                  <a:pt x="1529389" y="1229360"/>
                </a:lnTo>
                <a:lnTo>
                  <a:pt x="1042919" y="1229360"/>
                </a:lnTo>
                <a:lnTo>
                  <a:pt x="265945" y="1229360"/>
                </a:lnTo>
                <a:lnTo>
                  <a:pt x="208589" y="1229360"/>
                </a:lnTo>
                <a:cubicBezTo>
                  <a:pt x="93388" y="1229360"/>
                  <a:pt x="0" y="1139313"/>
                  <a:pt x="0" y="1028234"/>
                </a:cubicBezTo>
                <a:lnTo>
                  <a:pt x="0" y="201127"/>
                </a:lnTo>
                <a:cubicBezTo>
                  <a:pt x="0" y="90048"/>
                  <a:pt x="93388" y="0"/>
                  <a:pt x="2085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5625496" y="1086851"/>
            <a:ext cx="9144000" cy="2387600"/>
          </a:xfrm>
        </p:spPr>
        <p:txBody>
          <a:bodyPr anchor="b">
            <a:normAutofit/>
          </a:bodyPr>
          <a:lstStyle>
            <a:lvl1pPr algn="l">
              <a:defRPr sz="2400" b="1">
                <a:solidFill>
                  <a:schemeClr val="bg1"/>
                </a:solidFill>
                <a:latin typeface="nevis Bold"/>
                <a:cs typeface="nevis Bold"/>
              </a:defRPr>
            </a:lvl1pPr>
          </a:lstStyle>
          <a:p>
            <a:r>
              <a:rPr lang="nl-NL"/>
              <a:t>KLIK OM DE STIJL TE BEWERKEN</a:t>
            </a:r>
          </a:p>
        </p:txBody>
      </p:sp>
      <p:sp>
        <p:nvSpPr>
          <p:cNvPr id="3" name="Ondertitel 2"/>
          <p:cNvSpPr>
            <a:spLocks noGrp="1"/>
          </p:cNvSpPr>
          <p:nvPr>
            <p:ph type="subTitle" idx="1"/>
          </p:nvPr>
        </p:nvSpPr>
        <p:spPr>
          <a:xfrm>
            <a:off x="5625496" y="3566526"/>
            <a:ext cx="9144000" cy="1655762"/>
          </a:xfrm>
        </p:spPr>
        <p:txBody>
          <a:bodyPr>
            <a:normAutofit/>
          </a:bodyPr>
          <a:lstStyle>
            <a:lvl1pPr marL="0" indent="0" algn="l">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16" name="Afbeelding 15" descr="juiste logo ZN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66351" y="3216677"/>
            <a:ext cx="2083768" cy="387892"/>
          </a:xfrm>
          <a:prstGeom prst="rect">
            <a:avLst/>
          </a:prstGeom>
        </p:spPr>
      </p:pic>
    </p:spTree>
    <p:extLst>
      <p:ext uri="{BB962C8B-B14F-4D97-AF65-F5344CB8AC3E}">
        <p14:creationId xmlns:p14="http://schemas.microsoft.com/office/powerpoint/2010/main" val="390224676"/>
      </p:ext>
    </p:extLst>
  </p:cSld>
  <p:clrMapOvr>
    <a:masterClrMapping/>
  </p:clrMapOvr>
  <p:extLst>
    <p:ext uri="{DCECCB84-F9BA-43D5-87BE-67443E8EF086}">
      <p15:sldGuideLst xmlns:p15="http://schemas.microsoft.com/office/powerpoint/2012/main">
        <p15:guide id="1" orient="horz" pos="2160">
          <p15:clr>
            <a:srgbClr val="FBAE40"/>
          </p15:clr>
        </p15:guide>
        <p15:guide id="2" pos="36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1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2" name="Rechthoek 1"/>
          <p:cNvSpPr/>
          <p:nvPr userDrawn="1"/>
        </p:nvSpPr>
        <p:spPr>
          <a:xfrm>
            <a:off x="0" y="0"/>
            <a:ext cx="12210459" cy="6858000"/>
          </a:xfrm>
          <a:prstGeom prst="rect">
            <a:avLst/>
          </a:prstGeom>
          <a:solidFill>
            <a:srgbClr val="75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p:cNvSpPr>
            <a:spLocks noGrp="1"/>
          </p:cNvSpPr>
          <p:nvPr>
            <p:ph type="ctrTitle" hasCustomPrompt="1"/>
          </p:nvPr>
        </p:nvSpPr>
        <p:spPr>
          <a:xfrm>
            <a:off x="1524000" y="934451"/>
            <a:ext cx="9144000" cy="2387600"/>
          </a:xfrm>
        </p:spPr>
        <p:txBody>
          <a:bodyPr anchor="b">
            <a:normAutofit/>
          </a:bodyPr>
          <a:lstStyle>
            <a:lvl1pPr algn="l">
              <a:defRPr sz="2400" b="1" baseline="0">
                <a:solidFill>
                  <a:schemeClr val="bg1"/>
                </a:solidFill>
                <a:latin typeface="nevis Bold"/>
                <a:cs typeface="nevis Bold"/>
              </a:defRPr>
            </a:lvl1pPr>
          </a:lstStyle>
          <a:p>
            <a:r>
              <a:rPr lang="nl-NL"/>
              <a:t>KLIK OM STIJL TE BEWERKEN</a:t>
            </a:r>
          </a:p>
        </p:txBody>
      </p:sp>
      <p:sp>
        <p:nvSpPr>
          <p:cNvPr id="5" name="Ondertitel 2"/>
          <p:cNvSpPr>
            <a:spLocks noGrp="1"/>
          </p:cNvSpPr>
          <p:nvPr>
            <p:ph type="subTitle" idx="1"/>
          </p:nvPr>
        </p:nvSpPr>
        <p:spPr>
          <a:xfrm>
            <a:off x="1533229" y="3429000"/>
            <a:ext cx="9144000" cy="1655762"/>
          </a:xfrm>
        </p:spPr>
        <p:txBody>
          <a:bodyPr>
            <a:normAutofit/>
          </a:bodyPr>
          <a:lstStyle>
            <a:lvl1pPr marL="0" indent="0" algn="l">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4" name="Afbeelding 3">
            <a:extLst>
              <a:ext uri="{FF2B5EF4-FFF2-40B4-BE49-F238E27FC236}">
                <a16:creationId xmlns:a16="http://schemas.microsoft.com/office/drawing/2014/main" id="{89A35948-254D-4F94-B18E-BD520FA7C0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928" y="6049684"/>
            <a:ext cx="773927" cy="765693"/>
          </a:xfrm>
          <a:prstGeom prst="rect">
            <a:avLst/>
          </a:prstGeom>
        </p:spPr>
      </p:pic>
    </p:spTree>
    <p:extLst>
      <p:ext uri="{BB962C8B-B14F-4D97-AF65-F5344CB8AC3E}">
        <p14:creationId xmlns:p14="http://schemas.microsoft.com/office/powerpoint/2010/main" val="152659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el 1"/>
          <p:cNvSpPr>
            <a:spLocks noGrp="1"/>
          </p:cNvSpPr>
          <p:nvPr>
            <p:ph type="ctrTitle" hasCustomPrompt="1"/>
          </p:nvPr>
        </p:nvSpPr>
        <p:spPr>
          <a:xfrm>
            <a:off x="485775" y="-770524"/>
            <a:ext cx="9144000" cy="2387600"/>
          </a:xfrm>
        </p:spPr>
        <p:txBody>
          <a:bodyPr anchor="b">
            <a:normAutofit/>
          </a:bodyPr>
          <a:lstStyle>
            <a:lvl1pPr algn="l">
              <a:defRPr sz="2400" b="1" baseline="0">
                <a:solidFill>
                  <a:schemeClr val="bg1"/>
                </a:solidFill>
                <a:latin typeface="nevis Bold"/>
                <a:cs typeface="nevis Bold"/>
              </a:defRPr>
            </a:lvl1pPr>
          </a:lstStyle>
          <a:p>
            <a:r>
              <a:rPr lang="nl-NL"/>
              <a:t>KLIK OM STIJL TE BEWERKEN</a:t>
            </a:r>
          </a:p>
        </p:txBody>
      </p:sp>
      <p:sp>
        <p:nvSpPr>
          <p:cNvPr id="4" name="Ondertitel 2"/>
          <p:cNvSpPr>
            <a:spLocks noGrp="1"/>
          </p:cNvSpPr>
          <p:nvPr>
            <p:ph type="subTitle" idx="1"/>
          </p:nvPr>
        </p:nvSpPr>
        <p:spPr>
          <a:xfrm>
            <a:off x="495004" y="1724025"/>
            <a:ext cx="9144000" cy="1655762"/>
          </a:xfrm>
        </p:spPr>
        <p:txBody>
          <a:bodyPr>
            <a:normAutofit/>
          </a:bodyPr>
          <a:lstStyle>
            <a:lvl1pPr marL="0" indent="0" algn="l">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5" name="Afbeelding 4">
            <a:extLst>
              <a:ext uri="{FF2B5EF4-FFF2-40B4-BE49-F238E27FC236}">
                <a16:creationId xmlns:a16="http://schemas.microsoft.com/office/drawing/2014/main" id="{B01A19FA-594D-7FB2-3D4E-DCE8FFDEEC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7928" y="6049684"/>
            <a:ext cx="773927" cy="765693"/>
          </a:xfrm>
          <a:prstGeom prst="rect">
            <a:avLst/>
          </a:prstGeom>
        </p:spPr>
      </p:pic>
    </p:spTree>
    <p:extLst>
      <p:ext uri="{BB962C8B-B14F-4D97-AF65-F5344CB8AC3E}">
        <p14:creationId xmlns:p14="http://schemas.microsoft.com/office/powerpoint/2010/main" val="65452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107449" y="1748122"/>
            <a:ext cx="6172200" cy="582706"/>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07449" y="2563877"/>
            <a:ext cx="6172200" cy="3459219"/>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Vrije vorm 7"/>
          <p:cNvSpPr/>
          <p:nvPr userDrawn="1"/>
        </p:nvSpPr>
        <p:spPr>
          <a:xfrm>
            <a:off x="1580790" y="1918415"/>
            <a:ext cx="2785657" cy="3459219"/>
          </a:xfrm>
          <a:custGeom>
            <a:avLst/>
            <a:gdLst>
              <a:gd name="connsiteX0" fmla="*/ 284486 w 3302000"/>
              <a:gd name="connsiteY0" fmla="*/ 0 h 4155440"/>
              <a:gd name="connsiteX1" fmla="*/ 3017514 w 3302000"/>
              <a:gd name="connsiteY1" fmla="*/ 0 h 4155440"/>
              <a:gd name="connsiteX2" fmla="*/ 3302000 w 3302000"/>
              <a:gd name="connsiteY2" fmla="*/ 284486 h 4155440"/>
              <a:gd name="connsiteX3" fmla="*/ 3302000 w 3302000"/>
              <a:gd name="connsiteY3" fmla="*/ 1352984 h 4155440"/>
              <a:gd name="connsiteX4" fmla="*/ 3302000 w 3302000"/>
              <a:gd name="connsiteY4" fmla="*/ 1706880 h 4155440"/>
              <a:gd name="connsiteX5" fmla="*/ 3302000 w 3302000"/>
              <a:gd name="connsiteY5" fmla="*/ 4155440 h 4155440"/>
              <a:gd name="connsiteX6" fmla="*/ 550344 w 3302000"/>
              <a:gd name="connsiteY6" fmla="*/ 4155440 h 4155440"/>
              <a:gd name="connsiteX7" fmla="*/ 0 w 3302000"/>
              <a:gd name="connsiteY7" fmla="*/ 3605096 h 4155440"/>
              <a:gd name="connsiteX8" fmla="*/ 0 w 3302000"/>
              <a:gd name="connsiteY8" fmla="*/ 1706880 h 4155440"/>
              <a:gd name="connsiteX9" fmla="*/ 0 w 3302000"/>
              <a:gd name="connsiteY9" fmla="*/ 802640 h 4155440"/>
              <a:gd name="connsiteX10" fmla="*/ 0 w 3302000"/>
              <a:gd name="connsiteY10" fmla="*/ 284486 h 4155440"/>
              <a:gd name="connsiteX11" fmla="*/ 284486 w 3302000"/>
              <a:gd name="connsiteY11" fmla="*/ 0 h 415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4155440">
                <a:moveTo>
                  <a:pt x="284486" y="0"/>
                </a:moveTo>
                <a:lnTo>
                  <a:pt x="3017514" y="0"/>
                </a:lnTo>
                <a:cubicBezTo>
                  <a:pt x="3174631" y="0"/>
                  <a:pt x="3302000" y="127369"/>
                  <a:pt x="3302000" y="284486"/>
                </a:cubicBezTo>
                <a:lnTo>
                  <a:pt x="3302000" y="1352984"/>
                </a:lnTo>
                <a:lnTo>
                  <a:pt x="3302000" y="1706880"/>
                </a:lnTo>
                <a:lnTo>
                  <a:pt x="3302000" y="4155440"/>
                </a:lnTo>
                <a:lnTo>
                  <a:pt x="550344" y="4155440"/>
                </a:lnTo>
                <a:cubicBezTo>
                  <a:pt x="246397" y="4155440"/>
                  <a:pt x="0" y="3909043"/>
                  <a:pt x="0" y="3605096"/>
                </a:cubicBezTo>
                <a:lnTo>
                  <a:pt x="0" y="1706880"/>
                </a:lnTo>
                <a:lnTo>
                  <a:pt x="0" y="802640"/>
                </a:lnTo>
                <a:lnTo>
                  <a:pt x="0" y="284486"/>
                </a:lnTo>
                <a:cubicBezTo>
                  <a:pt x="0" y="127369"/>
                  <a:pt x="127369" y="0"/>
                  <a:pt x="284486" y="0"/>
                </a:cubicBezTo>
                <a:close/>
              </a:path>
            </a:pathLst>
          </a:custGeom>
          <a:blipFill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086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8" name="Rechthoek 7"/>
          <p:cNvSpPr/>
          <p:nvPr userDrawn="1"/>
        </p:nvSpPr>
        <p:spPr>
          <a:xfrm>
            <a:off x="4511823" y="0"/>
            <a:ext cx="7680175" cy="6858000"/>
          </a:xfrm>
          <a:prstGeom prst="rect">
            <a:avLst/>
          </a:prstGeom>
          <a:solidFill>
            <a:srgbClr val="75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8"/>
          <p:cNvSpPr/>
          <p:nvPr userDrawn="1"/>
        </p:nvSpPr>
        <p:spPr>
          <a:xfrm>
            <a:off x="839416" y="1412776"/>
            <a:ext cx="2880320" cy="4155440"/>
          </a:xfrm>
          <a:custGeom>
            <a:avLst/>
            <a:gdLst>
              <a:gd name="connsiteX0" fmla="*/ 284486 w 3302000"/>
              <a:gd name="connsiteY0" fmla="*/ 0 h 4155440"/>
              <a:gd name="connsiteX1" fmla="*/ 3017514 w 3302000"/>
              <a:gd name="connsiteY1" fmla="*/ 0 h 4155440"/>
              <a:gd name="connsiteX2" fmla="*/ 3302000 w 3302000"/>
              <a:gd name="connsiteY2" fmla="*/ 284486 h 4155440"/>
              <a:gd name="connsiteX3" fmla="*/ 3302000 w 3302000"/>
              <a:gd name="connsiteY3" fmla="*/ 1352984 h 4155440"/>
              <a:gd name="connsiteX4" fmla="*/ 3302000 w 3302000"/>
              <a:gd name="connsiteY4" fmla="*/ 1706880 h 4155440"/>
              <a:gd name="connsiteX5" fmla="*/ 3302000 w 3302000"/>
              <a:gd name="connsiteY5" fmla="*/ 4155440 h 4155440"/>
              <a:gd name="connsiteX6" fmla="*/ 550344 w 3302000"/>
              <a:gd name="connsiteY6" fmla="*/ 4155440 h 4155440"/>
              <a:gd name="connsiteX7" fmla="*/ 0 w 3302000"/>
              <a:gd name="connsiteY7" fmla="*/ 3605096 h 4155440"/>
              <a:gd name="connsiteX8" fmla="*/ 0 w 3302000"/>
              <a:gd name="connsiteY8" fmla="*/ 1706880 h 4155440"/>
              <a:gd name="connsiteX9" fmla="*/ 0 w 3302000"/>
              <a:gd name="connsiteY9" fmla="*/ 802640 h 4155440"/>
              <a:gd name="connsiteX10" fmla="*/ 0 w 3302000"/>
              <a:gd name="connsiteY10" fmla="*/ 284486 h 4155440"/>
              <a:gd name="connsiteX11" fmla="*/ 284486 w 3302000"/>
              <a:gd name="connsiteY11" fmla="*/ 0 h 415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4155440">
                <a:moveTo>
                  <a:pt x="284486" y="0"/>
                </a:moveTo>
                <a:lnTo>
                  <a:pt x="3017514" y="0"/>
                </a:lnTo>
                <a:cubicBezTo>
                  <a:pt x="3174631" y="0"/>
                  <a:pt x="3302000" y="127369"/>
                  <a:pt x="3302000" y="284486"/>
                </a:cubicBezTo>
                <a:lnTo>
                  <a:pt x="3302000" y="1352984"/>
                </a:lnTo>
                <a:lnTo>
                  <a:pt x="3302000" y="1706880"/>
                </a:lnTo>
                <a:lnTo>
                  <a:pt x="3302000" y="4155440"/>
                </a:lnTo>
                <a:lnTo>
                  <a:pt x="550344" y="4155440"/>
                </a:lnTo>
                <a:cubicBezTo>
                  <a:pt x="246397" y="4155440"/>
                  <a:pt x="0" y="3909043"/>
                  <a:pt x="0" y="3605096"/>
                </a:cubicBezTo>
                <a:lnTo>
                  <a:pt x="0" y="1706880"/>
                </a:lnTo>
                <a:lnTo>
                  <a:pt x="0" y="802640"/>
                </a:lnTo>
                <a:lnTo>
                  <a:pt x="0" y="284486"/>
                </a:lnTo>
                <a:cubicBezTo>
                  <a:pt x="0" y="127369"/>
                  <a:pt x="127369" y="0"/>
                  <a:pt x="284486" y="0"/>
                </a:cubicBezTo>
                <a:close/>
              </a:path>
            </a:pathLst>
          </a:custGeom>
          <a:blipFill rotWithShape="1">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a:spLocks noGrp="1"/>
          </p:cNvSpPr>
          <p:nvPr>
            <p:ph type="ctrTitle" hasCustomPrompt="1"/>
          </p:nvPr>
        </p:nvSpPr>
        <p:spPr>
          <a:xfrm>
            <a:off x="5625496" y="1086851"/>
            <a:ext cx="9144000" cy="2387600"/>
          </a:xfrm>
        </p:spPr>
        <p:txBody>
          <a:bodyPr anchor="b">
            <a:normAutofit/>
          </a:bodyPr>
          <a:lstStyle>
            <a:lvl1pPr algn="l">
              <a:defRPr sz="3200" b="1">
                <a:solidFill>
                  <a:schemeClr val="bg1"/>
                </a:solidFill>
                <a:latin typeface="+mn-lt"/>
              </a:defRPr>
            </a:lvl1pPr>
          </a:lstStyle>
          <a:p>
            <a:r>
              <a:rPr lang="nl-NL"/>
              <a:t>KLIK OM DE STIJL TE BEWERKEN</a:t>
            </a:r>
          </a:p>
        </p:txBody>
      </p:sp>
      <p:sp>
        <p:nvSpPr>
          <p:cNvPr id="11" name="Ondertitel 2"/>
          <p:cNvSpPr>
            <a:spLocks noGrp="1"/>
          </p:cNvSpPr>
          <p:nvPr>
            <p:ph type="subTitle" idx="1"/>
          </p:nvPr>
        </p:nvSpPr>
        <p:spPr>
          <a:xfrm>
            <a:off x="5625496" y="3566526"/>
            <a:ext cx="9144000" cy="1655762"/>
          </a:xfrm>
        </p:spPr>
        <p:txBody>
          <a:bodyPr>
            <a:normAutofit/>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2" name="Afbeelding 1">
            <a:extLst>
              <a:ext uri="{FF2B5EF4-FFF2-40B4-BE49-F238E27FC236}">
                <a16:creationId xmlns:a16="http://schemas.microsoft.com/office/drawing/2014/main" id="{9482F25F-4237-4A3E-2422-317B23DF1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7928" y="6049684"/>
            <a:ext cx="773927" cy="765693"/>
          </a:xfrm>
          <a:prstGeom prst="rect">
            <a:avLst/>
          </a:prstGeom>
        </p:spPr>
      </p:pic>
    </p:spTree>
    <p:extLst>
      <p:ext uri="{BB962C8B-B14F-4D97-AF65-F5344CB8AC3E}">
        <p14:creationId xmlns:p14="http://schemas.microsoft.com/office/powerpoint/2010/main" val="75997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4806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5663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88407618-A38C-4EA7-9ABD-A1F1558B00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01" r="12613" b="25161"/>
          <a:stretch/>
        </p:blipFill>
        <p:spPr>
          <a:xfrm>
            <a:off x="3635028" y="-1"/>
            <a:ext cx="8556972" cy="6858001"/>
          </a:xfrm>
          <a:prstGeom prst="rect">
            <a:avLst/>
          </a:prstGeom>
        </p:spPr>
      </p:pic>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60826" cy="1954198"/>
          </a:xfrm>
        </p:spPr>
        <p:txBody>
          <a:bodyPr lIns="57600" tIns="0" bIns="0" anchor="b">
            <a:normAutofit/>
          </a:bodyPr>
          <a:lstStyle>
            <a:lvl1pPr algn="l">
              <a:lnSpc>
                <a:spcPct val="80000"/>
              </a:lnSpc>
              <a:defRPr sz="6500"/>
            </a:lvl1pPr>
          </a:lstStyle>
          <a:p>
            <a:r>
              <a:rPr lang="nl-NL"/>
              <a:t>Klik om stijl te bewerken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61493"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ekstvak 8">
            <a:extLst>
              <a:ext uri="{FF2B5EF4-FFF2-40B4-BE49-F238E27FC236}">
                <a16:creationId xmlns:a16="http://schemas.microsoft.com/office/drawing/2014/main" id="{5B21244E-426F-46B2-A423-E117FB9A0F85}"/>
              </a:ext>
            </a:extLst>
          </p:cNvPr>
          <p:cNvSpPr txBox="1"/>
          <p:nvPr userDrawn="1"/>
        </p:nvSpPr>
        <p:spPr>
          <a:xfrm>
            <a:off x="503238" y="5730309"/>
            <a:ext cx="2743200" cy="634020"/>
          </a:xfrm>
          <a:prstGeom prst="rect">
            <a:avLst/>
          </a:prstGeom>
          <a:noFill/>
        </p:spPr>
        <p:txBody>
          <a:bodyPr wrap="square" rtlCol="0">
            <a:spAutoFit/>
          </a:bodyPr>
          <a:lstStyle/>
          <a:p>
            <a:pPr>
              <a:lnSpc>
                <a:spcPct val="80000"/>
              </a:lnSpc>
            </a:pPr>
            <a:r>
              <a:rPr lang="nl-NL" sz="2200" b="1"/>
              <a:t>Samen sterk</a:t>
            </a:r>
            <a:br>
              <a:rPr lang="nl-NL" sz="2200" b="1"/>
            </a:br>
            <a:r>
              <a:rPr lang="nl-NL" sz="2200" b="1"/>
              <a:t>voor 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61493" cy="471487"/>
          </a:xfrm>
        </p:spPr>
        <p:txBody>
          <a:bodyPr>
            <a:normAutofit/>
          </a:bodyPr>
          <a:lstStyle>
            <a:lvl1pPr marL="0" indent="0">
              <a:buFontTx/>
              <a:buNone/>
              <a:defRPr sz="2500">
                <a:solidFill>
                  <a:schemeClr val="tx2"/>
                </a:solidFill>
              </a:defRPr>
            </a:lvl1pPr>
          </a:lstStyle>
          <a:p>
            <a:pPr lvl="0"/>
            <a:r>
              <a:rPr lang="nl-NL"/>
              <a:t>Klik om datum in te voegen</a:t>
            </a:r>
          </a:p>
        </p:txBody>
      </p:sp>
      <p:pic>
        <p:nvPicPr>
          <p:cNvPr id="11" name="Graphic 10">
            <a:extLst>
              <a:ext uri="{FF2B5EF4-FFF2-40B4-BE49-F238E27FC236}">
                <a16:creationId xmlns:a16="http://schemas.microsoft.com/office/drawing/2014/main" id="{90AB1420-468E-4B36-BBEF-97CF19EBB1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080" y="347291"/>
            <a:ext cx="3060000" cy="1601778"/>
          </a:xfrm>
          <a:prstGeom prst="rect">
            <a:avLst/>
          </a:prstGeom>
        </p:spPr>
      </p:pic>
    </p:spTree>
    <p:extLst>
      <p:ext uri="{BB962C8B-B14F-4D97-AF65-F5344CB8AC3E}">
        <p14:creationId xmlns:p14="http://schemas.microsoft.com/office/powerpoint/2010/main" val="7140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Oranje">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solidFill>
                  <a:schemeClr val="tx2"/>
                </a:solidFill>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tx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tx1"/>
                </a:solidFill>
              </a:defRPr>
            </a:lvl1pPr>
          </a:lstStyle>
          <a:p>
            <a:r>
              <a:rPr lang="nl-NL"/>
              <a:t>Klik om stijl te bewerken</a:t>
            </a:r>
          </a:p>
        </p:txBody>
      </p:sp>
      <p:pic>
        <p:nvPicPr>
          <p:cNvPr id="10" name="Graphic 9">
            <a:extLst>
              <a:ext uri="{FF2B5EF4-FFF2-40B4-BE49-F238E27FC236}">
                <a16:creationId xmlns:a16="http://schemas.microsoft.com/office/drawing/2014/main" id="{0A5971A1-E8B4-4091-AFAC-6E14BB9760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080" y="347291"/>
            <a:ext cx="3060000" cy="1601778"/>
          </a:xfrm>
          <a:prstGeom prst="rect">
            <a:avLst/>
          </a:prstGeom>
        </p:spPr>
      </p:pic>
      <p:sp>
        <p:nvSpPr>
          <p:cNvPr id="9" name="Tekstvak 8">
            <a:extLst>
              <a:ext uri="{FF2B5EF4-FFF2-40B4-BE49-F238E27FC236}">
                <a16:creationId xmlns:a16="http://schemas.microsoft.com/office/drawing/2014/main" id="{BF7583E4-8F39-43ED-92C8-57D2AEC9B8E6}"/>
              </a:ext>
            </a:extLst>
          </p:cNvPr>
          <p:cNvSpPr txBox="1"/>
          <p:nvPr userDrawn="1"/>
        </p:nvSpPr>
        <p:spPr>
          <a:xfrm>
            <a:off x="503238" y="5730309"/>
            <a:ext cx="2743200" cy="634020"/>
          </a:xfrm>
          <a:prstGeom prst="rect">
            <a:avLst/>
          </a:prstGeom>
          <a:noFill/>
        </p:spPr>
        <p:txBody>
          <a:bodyPr wrap="square" rtlCol="0">
            <a:spAutoFit/>
          </a:bodyPr>
          <a:lstStyle/>
          <a:p>
            <a:pPr>
              <a:lnSpc>
                <a:spcPct val="80000"/>
              </a:lnSpc>
            </a:pPr>
            <a:r>
              <a:rPr lang="nl-NL" sz="2200" b="1"/>
              <a:t>Samen voor betere</a:t>
            </a:r>
            <a:br>
              <a:rPr lang="nl-NL" sz="2200" b="1"/>
            </a:br>
            <a:r>
              <a:rPr lang="nl-NL" sz="2200" b="1"/>
              <a:t>zorg &amp; welzijn</a:t>
            </a:r>
          </a:p>
        </p:txBody>
      </p:sp>
    </p:spTree>
    <p:extLst>
      <p:ext uri="{BB962C8B-B14F-4D97-AF65-F5344CB8AC3E}">
        <p14:creationId xmlns:p14="http://schemas.microsoft.com/office/powerpoint/2010/main" val="870687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blauw">
    <p:bg>
      <p:bgPr>
        <a:solidFill>
          <a:schemeClr val="accent4"/>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bg2"/>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tx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tx1"/>
                </a:solidFill>
              </a:defRPr>
            </a:lvl1pPr>
          </a:lstStyle>
          <a:p>
            <a:r>
              <a:rPr lang="nl-NL"/>
              <a:t>Klik om stijl te bewerken</a:t>
            </a:r>
          </a:p>
        </p:txBody>
      </p:sp>
      <p:pic>
        <p:nvPicPr>
          <p:cNvPr id="10" name="Graphic 9">
            <a:extLst>
              <a:ext uri="{FF2B5EF4-FFF2-40B4-BE49-F238E27FC236}">
                <a16:creationId xmlns:a16="http://schemas.microsoft.com/office/drawing/2014/main" id="{0A5971A1-E8B4-4091-AFAC-6E14BB9760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080" y="347291"/>
            <a:ext cx="3060000" cy="1601778"/>
          </a:xfrm>
          <a:prstGeom prst="rect">
            <a:avLst/>
          </a:prstGeom>
        </p:spPr>
      </p:pic>
      <p:sp>
        <p:nvSpPr>
          <p:cNvPr id="9" name="Tekstvak 8">
            <a:extLst>
              <a:ext uri="{FF2B5EF4-FFF2-40B4-BE49-F238E27FC236}">
                <a16:creationId xmlns:a16="http://schemas.microsoft.com/office/drawing/2014/main" id="{E524DEE2-A2F7-4F78-9FE5-4C4EDEC46BA8}"/>
              </a:ext>
            </a:extLst>
          </p:cNvPr>
          <p:cNvSpPr txBox="1"/>
          <p:nvPr userDrawn="1"/>
        </p:nvSpPr>
        <p:spPr>
          <a:xfrm>
            <a:off x="503238" y="5730309"/>
            <a:ext cx="2743200" cy="634020"/>
          </a:xfrm>
          <a:prstGeom prst="rect">
            <a:avLst/>
          </a:prstGeom>
          <a:noFill/>
        </p:spPr>
        <p:txBody>
          <a:bodyPr wrap="square" rtlCol="0">
            <a:spAutoFit/>
          </a:bodyPr>
          <a:lstStyle/>
          <a:p>
            <a:pPr>
              <a:lnSpc>
                <a:spcPct val="80000"/>
              </a:lnSpc>
            </a:pPr>
            <a:r>
              <a:rPr lang="nl-NL" sz="2200" b="1"/>
              <a:t>Samen voor betere</a:t>
            </a:r>
            <a:br>
              <a:rPr lang="nl-NL" sz="2200" b="1"/>
            </a:br>
            <a:r>
              <a:rPr lang="nl-NL" sz="2200" b="1"/>
              <a:t>zorg &amp; welzijn</a:t>
            </a:r>
          </a:p>
        </p:txBody>
      </p:sp>
    </p:spTree>
    <p:extLst>
      <p:ext uri="{BB962C8B-B14F-4D97-AF65-F5344CB8AC3E}">
        <p14:creationId xmlns:p14="http://schemas.microsoft.com/office/powerpoint/2010/main" val="65747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1061811"/>
            <a:ext cx="10515600" cy="566692"/>
          </a:xfrm>
        </p:spPr>
        <p:txBody>
          <a:bodyPr>
            <a:normAutofit/>
          </a:bodyPr>
          <a:lstStyle>
            <a:lvl1pPr>
              <a:defRPr sz="2400" b="1">
                <a:solidFill>
                  <a:srgbClr val="752469"/>
                </a:solidFill>
                <a:latin typeface="nevis Bold"/>
                <a:cs typeface="nevis Bold"/>
              </a:defRPr>
            </a:lvl1pPr>
          </a:lstStyle>
          <a:p>
            <a:r>
              <a:rPr lang="nl-NL"/>
              <a:t>Klik om de stijl te bewerken</a:t>
            </a:r>
          </a:p>
        </p:txBody>
      </p:sp>
      <p:sp>
        <p:nvSpPr>
          <p:cNvPr id="3" name="Tijdelijke aanduiding voor inhoud 2"/>
          <p:cNvSpPr>
            <a:spLocks noGrp="1"/>
          </p:cNvSpPr>
          <p:nvPr>
            <p:ph idx="1"/>
          </p:nvPr>
        </p:nvSpPr>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7757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rood">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pic>
        <p:nvPicPr>
          <p:cNvPr id="7" name="Graphic 6">
            <a:extLst>
              <a:ext uri="{FF2B5EF4-FFF2-40B4-BE49-F238E27FC236}">
                <a16:creationId xmlns:a16="http://schemas.microsoft.com/office/drawing/2014/main" id="{8D0812A8-6922-4ECA-B7FF-2C4B500D0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00" y="349200"/>
            <a:ext cx="3060000" cy="1601778"/>
          </a:xfrm>
          <a:prstGeom prst="rect">
            <a:avLst/>
          </a:prstGeom>
        </p:spPr>
      </p:pic>
      <p:sp>
        <p:nvSpPr>
          <p:cNvPr id="9" name="Tekstvak 8">
            <a:extLst>
              <a:ext uri="{FF2B5EF4-FFF2-40B4-BE49-F238E27FC236}">
                <a16:creationId xmlns:a16="http://schemas.microsoft.com/office/drawing/2014/main" id="{5B21244E-426F-46B2-A423-E117FB9A0F85}"/>
              </a:ext>
            </a:extLst>
          </p:cNvPr>
          <p:cNvSpPr txBox="1"/>
          <p:nvPr userDrawn="1"/>
        </p:nvSpPr>
        <p:spPr>
          <a:xfrm>
            <a:off x="504000" y="5730309"/>
            <a:ext cx="2743200" cy="634020"/>
          </a:xfrm>
          <a:prstGeom prst="rect">
            <a:avLst/>
          </a:prstGeom>
          <a:noFill/>
        </p:spPr>
        <p:txBody>
          <a:bodyPr wrap="square" rtlCol="0">
            <a:spAutoFit/>
          </a:bodyPr>
          <a:lstStyle/>
          <a:p>
            <a:pPr>
              <a:lnSpc>
                <a:spcPct val="80000"/>
              </a:lnSpc>
            </a:pPr>
            <a:r>
              <a:rPr lang="nl-NL" sz="2200" b="1">
                <a:solidFill>
                  <a:schemeClr val="bg2"/>
                </a:solidFill>
              </a:rPr>
              <a:t>Samen voor betere</a:t>
            </a:r>
            <a:br>
              <a:rPr lang="nl-NL" sz="2200" b="1">
                <a:solidFill>
                  <a:schemeClr val="bg2"/>
                </a:solidFill>
              </a:rPr>
            </a:br>
            <a:r>
              <a:rPr lang="nl-NL" sz="2200" b="1">
                <a:solidFill>
                  <a:schemeClr val="bg2"/>
                </a:solidFill>
              </a:rPr>
              <a:t>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bg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bg2"/>
                </a:solidFill>
              </a:defRPr>
            </a:lvl1pPr>
          </a:lstStyle>
          <a:p>
            <a:r>
              <a:rPr lang="nl-NL"/>
              <a:t>Klik om stijl te bewerken</a:t>
            </a:r>
          </a:p>
        </p:txBody>
      </p:sp>
    </p:spTree>
    <p:extLst>
      <p:ext uri="{BB962C8B-B14F-4D97-AF65-F5344CB8AC3E}">
        <p14:creationId xmlns:p14="http://schemas.microsoft.com/office/powerpoint/2010/main" val="153798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rood subtekst groen">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pic>
        <p:nvPicPr>
          <p:cNvPr id="7" name="Graphic 6">
            <a:extLst>
              <a:ext uri="{FF2B5EF4-FFF2-40B4-BE49-F238E27FC236}">
                <a16:creationId xmlns:a16="http://schemas.microsoft.com/office/drawing/2014/main" id="{8D0812A8-6922-4ECA-B7FF-2C4B500D0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00" y="349200"/>
            <a:ext cx="3060000" cy="1601778"/>
          </a:xfrm>
          <a:prstGeom prst="rect">
            <a:avLst/>
          </a:prstGeom>
        </p:spPr>
      </p:pic>
      <p:sp>
        <p:nvSpPr>
          <p:cNvPr id="9" name="Tekstvak 8">
            <a:extLst>
              <a:ext uri="{FF2B5EF4-FFF2-40B4-BE49-F238E27FC236}">
                <a16:creationId xmlns:a16="http://schemas.microsoft.com/office/drawing/2014/main" id="{5B21244E-426F-46B2-A423-E117FB9A0F85}"/>
              </a:ext>
            </a:extLst>
          </p:cNvPr>
          <p:cNvSpPr txBox="1"/>
          <p:nvPr userDrawn="1"/>
        </p:nvSpPr>
        <p:spPr>
          <a:xfrm>
            <a:off x="504000" y="5730309"/>
            <a:ext cx="2743200" cy="634020"/>
          </a:xfrm>
          <a:prstGeom prst="rect">
            <a:avLst/>
          </a:prstGeom>
          <a:noFill/>
        </p:spPr>
        <p:txBody>
          <a:bodyPr wrap="square" rtlCol="0">
            <a:spAutoFit/>
          </a:bodyPr>
          <a:lstStyle/>
          <a:p>
            <a:pPr>
              <a:lnSpc>
                <a:spcPct val="80000"/>
              </a:lnSpc>
            </a:pPr>
            <a:r>
              <a:rPr lang="nl-NL" sz="2200" b="1">
                <a:solidFill>
                  <a:schemeClr val="bg2"/>
                </a:solidFill>
              </a:rPr>
              <a:t>Samen voor betere</a:t>
            </a:r>
            <a:br>
              <a:rPr lang="nl-NL" sz="2200" b="1">
                <a:solidFill>
                  <a:schemeClr val="bg2"/>
                </a:solidFill>
              </a:rPr>
            </a:br>
            <a:r>
              <a:rPr lang="nl-NL" sz="2200" b="1">
                <a:solidFill>
                  <a:schemeClr val="bg2"/>
                </a:solidFill>
              </a:rPr>
              <a:t>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tx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bg2"/>
                </a:solidFill>
              </a:defRPr>
            </a:lvl1pPr>
          </a:lstStyle>
          <a:p>
            <a:r>
              <a:rPr lang="nl-NL"/>
              <a:t>Klik om stijl te bewerken</a:t>
            </a:r>
          </a:p>
        </p:txBody>
      </p:sp>
    </p:spTree>
    <p:extLst>
      <p:ext uri="{BB962C8B-B14F-4D97-AF65-F5344CB8AC3E}">
        <p14:creationId xmlns:p14="http://schemas.microsoft.com/office/powerpoint/2010/main" val="2486412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rood tekst wit">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pic>
        <p:nvPicPr>
          <p:cNvPr id="7" name="Graphic 6">
            <a:extLst>
              <a:ext uri="{FF2B5EF4-FFF2-40B4-BE49-F238E27FC236}">
                <a16:creationId xmlns:a16="http://schemas.microsoft.com/office/drawing/2014/main" id="{8D0812A8-6922-4ECA-B7FF-2C4B500D0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00" y="349200"/>
            <a:ext cx="3060000" cy="1601778"/>
          </a:xfrm>
          <a:prstGeom prst="rect">
            <a:avLst/>
          </a:prstGeom>
        </p:spPr>
      </p:pic>
      <p:sp>
        <p:nvSpPr>
          <p:cNvPr id="9" name="Tekstvak 8">
            <a:extLst>
              <a:ext uri="{FF2B5EF4-FFF2-40B4-BE49-F238E27FC236}">
                <a16:creationId xmlns:a16="http://schemas.microsoft.com/office/drawing/2014/main" id="{5B21244E-426F-46B2-A423-E117FB9A0F85}"/>
              </a:ext>
            </a:extLst>
          </p:cNvPr>
          <p:cNvSpPr txBox="1"/>
          <p:nvPr userDrawn="1"/>
        </p:nvSpPr>
        <p:spPr>
          <a:xfrm>
            <a:off x="504000" y="5730309"/>
            <a:ext cx="2743200" cy="634020"/>
          </a:xfrm>
          <a:prstGeom prst="rect">
            <a:avLst/>
          </a:prstGeom>
          <a:noFill/>
        </p:spPr>
        <p:txBody>
          <a:bodyPr wrap="square" rtlCol="0">
            <a:spAutoFit/>
          </a:bodyPr>
          <a:lstStyle/>
          <a:p>
            <a:pPr>
              <a:lnSpc>
                <a:spcPct val="80000"/>
              </a:lnSpc>
            </a:pPr>
            <a:r>
              <a:rPr lang="nl-NL" sz="2200" b="1">
                <a:solidFill>
                  <a:schemeClr val="bg2"/>
                </a:solidFill>
              </a:rPr>
              <a:t>Samen voor betere</a:t>
            </a:r>
            <a:br>
              <a:rPr lang="nl-NL" sz="2200" b="1">
                <a:solidFill>
                  <a:schemeClr val="bg2"/>
                </a:solidFill>
              </a:rPr>
            </a:br>
            <a:r>
              <a:rPr lang="nl-NL" sz="2200" b="1">
                <a:solidFill>
                  <a:schemeClr val="bg2"/>
                </a:solidFill>
              </a:rPr>
              <a:t>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bg1"/>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bg1"/>
                </a:solidFill>
              </a:defRPr>
            </a:lvl1pPr>
          </a:lstStyle>
          <a:p>
            <a:r>
              <a:rPr lang="nl-NL"/>
              <a:t>Klik om stijl te bewerken</a:t>
            </a:r>
          </a:p>
        </p:txBody>
      </p:sp>
    </p:spTree>
    <p:extLst>
      <p:ext uri="{BB962C8B-B14F-4D97-AF65-F5344CB8AC3E}">
        <p14:creationId xmlns:p14="http://schemas.microsoft.com/office/powerpoint/2010/main" val="3369268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dia">
    <p:bg>
      <p:bgPr>
        <a:solidFill>
          <a:schemeClr val="accent2"/>
        </a:solidFill>
        <a:effectLst/>
      </p:bgPr>
    </p:bg>
    <p:spTree>
      <p:nvGrpSpPr>
        <p:cNvPr id="1" name=""/>
        <p:cNvGrpSpPr/>
        <p:nvPr/>
      </p:nvGrpSpPr>
      <p:grpSpPr>
        <a:xfrm>
          <a:off x="0" y="0"/>
          <a:ext cx="0" cy="0"/>
          <a:chOff x="0" y="0"/>
          <a:chExt cx="0" cy="0"/>
        </a:xfrm>
      </p:grpSpPr>
      <p:sp>
        <p:nvSpPr>
          <p:cNvPr id="25" name="Vrije vorm: vorm 24">
            <a:extLst>
              <a:ext uri="{FF2B5EF4-FFF2-40B4-BE49-F238E27FC236}">
                <a16:creationId xmlns:a16="http://schemas.microsoft.com/office/drawing/2014/main" id="{EE112B10-8A99-4BE4-B35E-0EBE62989FBC}"/>
              </a:ext>
            </a:extLst>
          </p:cNvPr>
          <p:cNvSpPr>
            <a:spLocks noChangeAspect="1"/>
          </p:cNvSpPr>
          <p:nvPr userDrawn="1"/>
        </p:nvSpPr>
        <p:spPr>
          <a:xfrm>
            <a:off x="0" y="3183731"/>
            <a:ext cx="12192000" cy="3673840"/>
          </a:xfrm>
          <a:custGeom>
            <a:avLst/>
            <a:gdLst>
              <a:gd name="connsiteX0" fmla="*/ 1 w 12192000"/>
              <a:gd name="connsiteY0" fmla="*/ 0 h 3673840"/>
              <a:gd name="connsiteX1" fmla="*/ 1955604 w 12192000"/>
              <a:gd name="connsiteY1" fmla="*/ 702044 h 3673840"/>
              <a:gd name="connsiteX2" fmla="*/ 2123755 w 12192000"/>
              <a:gd name="connsiteY2" fmla="*/ 854869 h 3673840"/>
              <a:gd name="connsiteX3" fmla="*/ 2125029 w 12192000"/>
              <a:gd name="connsiteY3" fmla="*/ 854869 h 3673840"/>
              <a:gd name="connsiteX4" fmla="*/ 2133295 w 12192000"/>
              <a:gd name="connsiteY4" fmla="*/ 863540 h 3673840"/>
              <a:gd name="connsiteX5" fmla="*/ 2173930 w 12192000"/>
              <a:gd name="connsiteY5" fmla="*/ 900471 h 3673840"/>
              <a:gd name="connsiteX6" fmla="*/ 2208340 w 12192000"/>
              <a:gd name="connsiteY6" fmla="*/ 938332 h 3673840"/>
              <a:gd name="connsiteX7" fmla="*/ 2360226 w 12192000"/>
              <a:gd name="connsiteY7" fmla="*/ 1083142 h 3673840"/>
              <a:gd name="connsiteX8" fmla="*/ 6096001 w 12192000"/>
              <a:gd name="connsiteY8" fmla="*/ 2526507 h 3673840"/>
              <a:gd name="connsiteX9" fmla="*/ 9831776 w 12192000"/>
              <a:gd name="connsiteY9" fmla="*/ 1083142 h 3673840"/>
              <a:gd name="connsiteX10" fmla="*/ 9983648 w 12192000"/>
              <a:gd name="connsiteY10" fmla="*/ 938346 h 3673840"/>
              <a:gd name="connsiteX11" fmla="*/ 10018071 w 12192000"/>
              <a:gd name="connsiteY11" fmla="*/ 900471 h 3673840"/>
              <a:gd name="connsiteX12" fmla="*/ 10058725 w 12192000"/>
              <a:gd name="connsiteY12" fmla="*/ 863523 h 3673840"/>
              <a:gd name="connsiteX13" fmla="*/ 10066975 w 12192000"/>
              <a:gd name="connsiteY13" fmla="*/ 854869 h 3673840"/>
              <a:gd name="connsiteX14" fmla="*/ 10068246 w 12192000"/>
              <a:gd name="connsiteY14" fmla="*/ 854869 h 3673840"/>
              <a:gd name="connsiteX15" fmla="*/ 10236396 w 12192000"/>
              <a:gd name="connsiteY15" fmla="*/ 702044 h 3673840"/>
              <a:gd name="connsiteX16" fmla="*/ 12192000 w 12192000"/>
              <a:gd name="connsiteY16" fmla="*/ 0 h 3673840"/>
              <a:gd name="connsiteX17" fmla="*/ 12192000 w 12192000"/>
              <a:gd name="connsiteY17" fmla="*/ 3673840 h 3673840"/>
              <a:gd name="connsiteX18" fmla="*/ 0 w 12192000"/>
              <a:gd name="connsiteY18" fmla="*/ 3673840 h 3673840"/>
              <a:gd name="connsiteX19" fmla="*/ 0 w 12192000"/>
              <a:gd name="connsiteY19" fmla="*/ 0 h 36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3673840">
                <a:moveTo>
                  <a:pt x="1" y="0"/>
                </a:moveTo>
                <a:cubicBezTo>
                  <a:pt x="742851" y="0"/>
                  <a:pt x="1424167" y="263463"/>
                  <a:pt x="1955604" y="702044"/>
                </a:cubicBezTo>
                <a:lnTo>
                  <a:pt x="2123755" y="854869"/>
                </a:lnTo>
                <a:lnTo>
                  <a:pt x="2125029" y="854869"/>
                </a:lnTo>
                <a:lnTo>
                  <a:pt x="2133295" y="863540"/>
                </a:lnTo>
                <a:lnTo>
                  <a:pt x="2173930" y="900471"/>
                </a:lnTo>
                <a:lnTo>
                  <a:pt x="2208340" y="938332"/>
                </a:lnTo>
                <a:lnTo>
                  <a:pt x="2360226" y="1083142"/>
                </a:lnTo>
                <a:cubicBezTo>
                  <a:pt x="3346913" y="1979930"/>
                  <a:pt x="4657628" y="2526507"/>
                  <a:pt x="6096001" y="2526507"/>
                </a:cubicBezTo>
                <a:cubicBezTo>
                  <a:pt x="7534376" y="2526507"/>
                  <a:pt x="8845089" y="1979930"/>
                  <a:pt x="9831776" y="1083142"/>
                </a:cubicBezTo>
                <a:lnTo>
                  <a:pt x="9983648" y="938346"/>
                </a:lnTo>
                <a:lnTo>
                  <a:pt x="10018071" y="900471"/>
                </a:lnTo>
                <a:lnTo>
                  <a:pt x="10058725" y="863523"/>
                </a:lnTo>
                <a:lnTo>
                  <a:pt x="10066975" y="854869"/>
                </a:lnTo>
                <a:lnTo>
                  <a:pt x="10068246" y="854869"/>
                </a:lnTo>
                <a:lnTo>
                  <a:pt x="10236396" y="702044"/>
                </a:lnTo>
                <a:cubicBezTo>
                  <a:pt x="10767834" y="263463"/>
                  <a:pt x="11449150" y="0"/>
                  <a:pt x="12192000" y="0"/>
                </a:cubicBezTo>
                <a:lnTo>
                  <a:pt x="12192000" y="3673840"/>
                </a:lnTo>
                <a:lnTo>
                  <a:pt x="0" y="3673840"/>
                </a:lnTo>
                <a:lnTo>
                  <a:pt x="0" y="0"/>
                </a:lnTo>
                <a:close/>
              </a:path>
            </a:pathLst>
          </a:cu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1524383" y="1469887"/>
            <a:ext cx="9143234" cy="1954198"/>
          </a:xfrm>
        </p:spPr>
        <p:txBody>
          <a:bodyPr lIns="57600" tIns="0" bIns="0" anchor="b">
            <a:normAutofit/>
          </a:bodyPr>
          <a:lstStyle>
            <a:lvl1pPr algn="ctr">
              <a:lnSpc>
                <a:spcPct val="88000"/>
              </a:lnSpc>
              <a:defRPr sz="6500">
                <a:solidFill>
                  <a:schemeClr val="accent1"/>
                </a:solidFill>
              </a:defRPr>
            </a:lvl1pPr>
          </a:lstStyle>
          <a:p>
            <a:r>
              <a:rPr lang="nl-NL"/>
              <a:t>Klik om stijl te bewerken</a:t>
            </a:r>
          </a:p>
        </p:txBody>
      </p:sp>
      <p:sp>
        <p:nvSpPr>
          <p:cNvPr id="29" name="Tijdelijke aanduiding voor dianummer 5">
            <a:extLst>
              <a:ext uri="{FF2B5EF4-FFF2-40B4-BE49-F238E27FC236}">
                <a16:creationId xmlns:a16="http://schemas.microsoft.com/office/drawing/2014/main" id="{675A5631-757F-4FB6-8051-0F30C459092C}"/>
              </a:ext>
            </a:extLst>
          </p:cNvPr>
          <p:cNvSpPr txBox="1">
            <a:spLocks/>
          </p:cNvSpPr>
          <p:nvPr userDrawn="1"/>
        </p:nvSpPr>
        <p:spPr>
          <a:xfrm>
            <a:off x="8927122" y="5963101"/>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2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63A40-037B-4AEF-8B75-C8C99967F95D}" type="slidenum">
              <a:rPr lang="nl-NL" smtClean="0">
                <a:solidFill>
                  <a:schemeClr val="accent2"/>
                </a:solidFill>
              </a:rPr>
              <a:pPr/>
              <a:t>‹nr.›</a:t>
            </a:fld>
            <a:endParaRPr lang="nl-NL">
              <a:solidFill>
                <a:schemeClr val="accent2"/>
              </a:solidFill>
            </a:endParaRPr>
          </a:p>
        </p:txBody>
      </p:sp>
      <p:pic>
        <p:nvPicPr>
          <p:cNvPr id="7" name="Graphic 6">
            <a:extLst>
              <a:ext uri="{FF2B5EF4-FFF2-40B4-BE49-F238E27FC236}">
                <a16:creationId xmlns:a16="http://schemas.microsoft.com/office/drawing/2014/main" id="{5C0C3F73-8F14-49B5-A2B7-DDF6D72AC0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087" y="5727600"/>
            <a:ext cx="1612800" cy="844233"/>
          </a:xfrm>
          <a:prstGeom prst="rect">
            <a:avLst/>
          </a:prstGeom>
        </p:spPr>
      </p:pic>
    </p:spTree>
    <p:extLst>
      <p:ext uri="{BB962C8B-B14F-4D97-AF65-F5344CB8AC3E}">
        <p14:creationId xmlns:p14="http://schemas.microsoft.com/office/powerpoint/2010/main" val="272977269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dia met volledige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lvl1pPr>
          </a:lstStyle>
          <a:p>
            <a:r>
              <a:rPr lang="nl-NL"/>
              <a:t>Klik om stijl te bewerken</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258081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ussendia met afbeelding">
    <p:bg>
      <p:bgPr>
        <a:solidFill>
          <a:schemeClr val="accent4"/>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8387BE0-26F6-483B-8DCB-38FC5157CA99}"/>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Mask 1">
            <a:extLst>
              <a:ext uri="{FF2B5EF4-FFF2-40B4-BE49-F238E27FC236}">
                <a16:creationId xmlns:a16="http://schemas.microsoft.com/office/drawing/2014/main" id="{59B81C8B-B5CA-4ACA-9C85-26E3CA9AE0A0}"/>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2"/>
          </a:solidFill>
          <a:ln>
            <a:noFill/>
          </a:ln>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lvl1pPr>
          </a:lstStyle>
          <a:p>
            <a:r>
              <a:rPr lang="nl-NL"/>
              <a:t>Klik om stijl te bewerken</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bg2"/>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1854706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ussendia met roze afbeelding recht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lvl1pPr>
          </a:lstStyle>
          <a:p>
            <a:r>
              <a:rPr lang="nl-NL"/>
              <a:t>Klik om stijl te bewerken</a:t>
            </a:r>
          </a:p>
        </p:txBody>
      </p:sp>
      <p:sp>
        <p:nvSpPr>
          <p:cNvPr id="9" name="Mask 2">
            <a:extLst>
              <a:ext uri="{FF2B5EF4-FFF2-40B4-BE49-F238E27FC236}">
                <a16:creationId xmlns:a16="http://schemas.microsoft.com/office/drawing/2014/main" id="{E17CD689-8942-4C4D-A899-071DB2E75E2A}"/>
              </a:ext>
            </a:extLst>
          </p:cNvPr>
          <p:cNvSpPr>
            <a:spLocks noGrp="1"/>
          </p:cNvSpPr>
          <p:nvPr>
            <p:ph type="pic" sz="quarter" idx="13" hasCustomPrompt="1"/>
          </p:nvPr>
        </p:nvSpPr>
        <p:spPr>
          <a:xfrm>
            <a:off x="6522891" y="0"/>
            <a:ext cx="5677819" cy="6858000"/>
          </a:xfrm>
          <a:custGeom>
            <a:avLst/>
            <a:gdLst>
              <a:gd name="connsiteX0" fmla="*/ 1424473 w 5677819"/>
              <a:gd name="connsiteY0" fmla="*/ 0 h 6858000"/>
              <a:gd name="connsiteX1" fmla="*/ 5677819 w 5677819"/>
              <a:gd name="connsiteY1" fmla="*/ 0 h 6858000"/>
              <a:gd name="connsiteX2" fmla="*/ 5677819 w 5677819"/>
              <a:gd name="connsiteY2" fmla="*/ 6858000 h 6858000"/>
              <a:gd name="connsiteX3" fmla="*/ 1424473 w 5677819"/>
              <a:gd name="connsiteY3" fmla="*/ 6858000 h 6858000"/>
              <a:gd name="connsiteX4" fmla="*/ 1417629 w 5677819"/>
              <a:gd name="connsiteY4" fmla="*/ 6703147 h 6858000"/>
              <a:gd name="connsiteX5" fmla="*/ 1029882 w 5677819"/>
              <a:gd name="connsiteY5" fmla="*/ 5758833 h 6858000"/>
              <a:gd name="connsiteX6" fmla="*/ 967266 w 5677819"/>
              <a:gd name="connsiteY6" fmla="*/ 5689938 h 6858000"/>
              <a:gd name="connsiteX7" fmla="*/ 967266 w 5677819"/>
              <a:gd name="connsiteY7" fmla="*/ 5681097 h 6858000"/>
              <a:gd name="connsiteX8" fmla="*/ 921077 w 5677819"/>
              <a:gd name="connsiteY8" fmla="*/ 5639118 h 6858000"/>
              <a:gd name="connsiteX9" fmla="*/ 918354 w 5677819"/>
              <a:gd name="connsiteY9" fmla="*/ 5636121 h 6858000"/>
              <a:gd name="connsiteX10" fmla="*/ 909347 w 5677819"/>
              <a:gd name="connsiteY10" fmla="*/ 5627935 h 6858000"/>
              <a:gd name="connsiteX11" fmla="*/ 711087 w 5677819"/>
              <a:gd name="connsiteY11" fmla="*/ 5409794 h 6858000"/>
              <a:gd name="connsiteX12" fmla="*/ 0 w 5677819"/>
              <a:gd name="connsiteY12" fmla="*/ 3429000 h 6858000"/>
              <a:gd name="connsiteX13" fmla="*/ 711087 w 5677819"/>
              <a:gd name="connsiteY13" fmla="*/ 1448208 h 6858000"/>
              <a:gd name="connsiteX14" fmla="*/ 909347 w 5677819"/>
              <a:gd name="connsiteY14" fmla="*/ 1230067 h 6858000"/>
              <a:gd name="connsiteX15" fmla="*/ 918354 w 5677819"/>
              <a:gd name="connsiteY15" fmla="*/ 1221881 h 6858000"/>
              <a:gd name="connsiteX16" fmla="*/ 921078 w 5677819"/>
              <a:gd name="connsiteY16" fmla="*/ 1218883 h 6858000"/>
              <a:gd name="connsiteX17" fmla="*/ 967266 w 5677819"/>
              <a:gd name="connsiteY17" fmla="*/ 1176903 h 6858000"/>
              <a:gd name="connsiteX18" fmla="*/ 967266 w 5677819"/>
              <a:gd name="connsiteY18" fmla="*/ 1168063 h 6858000"/>
              <a:gd name="connsiteX19" fmla="*/ 1029882 w 5677819"/>
              <a:gd name="connsiteY19" fmla="*/ 1099169 h 6858000"/>
              <a:gd name="connsiteX20" fmla="*/ 1424473 w 5677819"/>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7819" h="6858000">
                <a:moveTo>
                  <a:pt x="1424473" y="0"/>
                </a:moveTo>
                <a:lnTo>
                  <a:pt x="5677819" y="0"/>
                </a:lnTo>
                <a:lnTo>
                  <a:pt x="5677819" y="6858000"/>
                </a:lnTo>
                <a:lnTo>
                  <a:pt x="1424473" y="6858000"/>
                </a:lnTo>
                <a:lnTo>
                  <a:pt x="1417629" y="6703147"/>
                </a:lnTo>
                <a:cubicBezTo>
                  <a:pt x="1385915" y="6346055"/>
                  <a:pt x="1245578" y="6020196"/>
                  <a:pt x="1029882" y="5758833"/>
                </a:cubicBezTo>
                <a:lnTo>
                  <a:pt x="967266" y="5689938"/>
                </a:lnTo>
                <a:lnTo>
                  <a:pt x="967266" y="5681097"/>
                </a:lnTo>
                <a:lnTo>
                  <a:pt x="921077" y="5639118"/>
                </a:lnTo>
                <a:lnTo>
                  <a:pt x="918354" y="5636121"/>
                </a:lnTo>
                <a:lnTo>
                  <a:pt x="909347" y="5627935"/>
                </a:lnTo>
                <a:lnTo>
                  <a:pt x="711087" y="5409794"/>
                </a:lnTo>
                <a:cubicBezTo>
                  <a:pt x="266857" y="4871511"/>
                  <a:pt x="0" y="4181420"/>
                  <a:pt x="0" y="3429000"/>
                </a:cubicBezTo>
                <a:cubicBezTo>
                  <a:pt x="0" y="2676582"/>
                  <a:pt x="266857" y="1986490"/>
                  <a:pt x="711087" y="1448208"/>
                </a:cubicBezTo>
                <a:lnTo>
                  <a:pt x="909347" y="1230067"/>
                </a:lnTo>
                <a:lnTo>
                  <a:pt x="918354" y="1221881"/>
                </a:lnTo>
                <a:lnTo>
                  <a:pt x="921078" y="1218883"/>
                </a:lnTo>
                <a:lnTo>
                  <a:pt x="967266" y="1176903"/>
                </a:lnTo>
                <a:lnTo>
                  <a:pt x="967266" y="1168063"/>
                </a:lnTo>
                <a:lnTo>
                  <a:pt x="1029882" y="1099169"/>
                </a:lnTo>
                <a:cubicBezTo>
                  <a:pt x="1276391" y="800469"/>
                  <a:pt x="1424473" y="417528"/>
                  <a:pt x="1424473" y="0"/>
                </a:cubicBezTo>
                <a:close/>
              </a:path>
            </a:pathLst>
          </a:custGeom>
          <a:solidFill>
            <a:schemeClr val="accent4"/>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afbeelding wilt toevoegen of de uitsnede</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van de afbeelding wilt bepalen.</a:t>
            </a:r>
            <a:endParaRPr lang="nl-NL"/>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3470687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ussendia rood met afbeelding rechts">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solidFill>
                  <a:schemeClr val="bg1"/>
                </a:solidFill>
              </a:defRPr>
            </a:lvl1pPr>
          </a:lstStyle>
          <a:p>
            <a:r>
              <a:rPr lang="nl-NL"/>
              <a:t>Klik om stijl te bewerken</a:t>
            </a:r>
          </a:p>
        </p:txBody>
      </p:sp>
      <p:sp>
        <p:nvSpPr>
          <p:cNvPr id="9" name="Mask 2">
            <a:extLst>
              <a:ext uri="{FF2B5EF4-FFF2-40B4-BE49-F238E27FC236}">
                <a16:creationId xmlns:a16="http://schemas.microsoft.com/office/drawing/2014/main" id="{E17CD689-8942-4C4D-A899-071DB2E75E2A}"/>
              </a:ext>
            </a:extLst>
          </p:cNvPr>
          <p:cNvSpPr>
            <a:spLocks noGrp="1"/>
          </p:cNvSpPr>
          <p:nvPr>
            <p:ph type="pic" sz="quarter" idx="13" hasCustomPrompt="1"/>
          </p:nvPr>
        </p:nvSpPr>
        <p:spPr>
          <a:xfrm>
            <a:off x="6522891" y="0"/>
            <a:ext cx="5677819" cy="6858000"/>
          </a:xfrm>
          <a:custGeom>
            <a:avLst/>
            <a:gdLst>
              <a:gd name="connsiteX0" fmla="*/ 1424473 w 5677819"/>
              <a:gd name="connsiteY0" fmla="*/ 0 h 6858000"/>
              <a:gd name="connsiteX1" fmla="*/ 5677819 w 5677819"/>
              <a:gd name="connsiteY1" fmla="*/ 0 h 6858000"/>
              <a:gd name="connsiteX2" fmla="*/ 5677819 w 5677819"/>
              <a:gd name="connsiteY2" fmla="*/ 6858000 h 6858000"/>
              <a:gd name="connsiteX3" fmla="*/ 1424473 w 5677819"/>
              <a:gd name="connsiteY3" fmla="*/ 6858000 h 6858000"/>
              <a:gd name="connsiteX4" fmla="*/ 1417629 w 5677819"/>
              <a:gd name="connsiteY4" fmla="*/ 6703147 h 6858000"/>
              <a:gd name="connsiteX5" fmla="*/ 1029882 w 5677819"/>
              <a:gd name="connsiteY5" fmla="*/ 5758833 h 6858000"/>
              <a:gd name="connsiteX6" fmla="*/ 967266 w 5677819"/>
              <a:gd name="connsiteY6" fmla="*/ 5689938 h 6858000"/>
              <a:gd name="connsiteX7" fmla="*/ 967266 w 5677819"/>
              <a:gd name="connsiteY7" fmla="*/ 5681097 h 6858000"/>
              <a:gd name="connsiteX8" fmla="*/ 921077 w 5677819"/>
              <a:gd name="connsiteY8" fmla="*/ 5639118 h 6858000"/>
              <a:gd name="connsiteX9" fmla="*/ 918354 w 5677819"/>
              <a:gd name="connsiteY9" fmla="*/ 5636121 h 6858000"/>
              <a:gd name="connsiteX10" fmla="*/ 909347 w 5677819"/>
              <a:gd name="connsiteY10" fmla="*/ 5627935 h 6858000"/>
              <a:gd name="connsiteX11" fmla="*/ 711087 w 5677819"/>
              <a:gd name="connsiteY11" fmla="*/ 5409794 h 6858000"/>
              <a:gd name="connsiteX12" fmla="*/ 0 w 5677819"/>
              <a:gd name="connsiteY12" fmla="*/ 3429000 h 6858000"/>
              <a:gd name="connsiteX13" fmla="*/ 711087 w 5677819"/>
              <a:gd name="connsiteY13" fmla="*/ 1448208 h 6858000"/>
              <a:gd name="connsiteX14" fmla="*/ 909347 w 5677819"/>
              <a:gd name="connsiteY14" fmla="*/ 1230067 h 6858000"/>
              <a:gd name="connsiteX15" fmla="*/ 918354 w 5677819"/>
              <a:gd name="connsiteY15" fmla="*/ 1221881 h 6858000"/>
              <a:gd name="connsiteX16" fmla="*/ 921078 w 5677819"/>
              <a:gd name="connsiteY16" fmla="*/ 1218883 h 6858000"/>
              <a:gd name="connsiteX17" fmla="*/ 967266 w 5677819"/>
              <a:gd name="connsiteY17" fmla="*/ 1176903 h 6858000"/>
              <a:gd name="connsiteX18" fmla="*/ 967266 w 5677819"/>
              <a:gd name="connsiteY18" fmla="*/ 1168063 h 6858000"/>
              <a:gd name="connsiteX19" fmla="*/ 1029882 w 5677819"/>
              <a:gd name="connsiteY19" fmla="*/ 1099169 h 6858000"/>
              <a:gd name="connsiteX20" fmla="*/ 1424473 w 5677819"/>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7819" h="6858000">
                <a:moveTo>
                  <a:pt x="1424473" y="0"/>
                </a:moveTo>
                <a:lnTo>
                  <a:pt x="5677819" y="0"/>
                </a:lnTo>
                <a:lnTo>
                  <a:pt x="5677819" y="6858000"/>
                </a:lnTo>
                <a:lnTo>
                  <a:pt x="1424473" y="6858000"/>
                </a:lnTo>
                <a:lnTo>
                  <a:pt x="1417629" y="6703147"/>
                </a:lnTo>
                <a:cubicBezTo>
                  <a:pt x="1385915" y="6346055"/>
                  <a:pt x="1245578" y="6020196"/>
                  <a:pt x="1029882" y="5758833"/>
                </a:cubicBezTo>
                <a:lnTo>
                  <a:pt x="967266" y="5689938"/>
                </a:lnTo>
                <a:lnTo>
                  <a:pt x="967266" y="5681097"/>
                </a:lnTo>
                <a:lnTo>
                  <a:pt x="921077" y="5639118"/>
                </a:lnTo>
                <a:lnTo>
                  <a:pt x="918354" y="5636121"/>
                </a:lnTo>
                <a:lnTo>
                  <a:pt x="909347" y="5627935"/>
                </a:lnTo>
                <a:lnTo>
                  <a:pt x="711087" y="5409794"/>
                </a:lnTo>
                <a:cubicBezTo>
                  <a:pt x="266857" y="4871511"/>
                  <a:pt x="0" y="4181420"/>
                  <a:pt x="0" y="3429000"/>
                </a:cubicBezTo>
                <a:cubicBezTo>
                  <a:pt x="0" y="2676582"/>
                  <a:pt x="266857" y="1986490"/>
                  <a:pt x="711087" y="1448208"/>
                </a:cubicBezTo>
                <a:lnTo>
                  <a:pt x="909347" y="1230067"/>
                </a:lnTo>
                <a:lnTo>
                  <a:pt x="918354" y="1221881"/>
                </a:lnTo>
                <a:lnTo>
                  <a:pt x="921078" y="1218883"/>
                </a:lnTo>
                <a:lnTo>
                  <a:pt x="967266" y="1176903"/>
                </a:lnTo>
                <a:lnTo>
                  <a:pt x="967266" y="1168063"/>
                </a:lnTo>
                <a:lnTo>
                  <a:pt x="1029882" y="1099169"/>
                </a:lnTo>
                <a:cubicBezTo>
                  <a:pt x="1276391" y="800469"/>
                  <a:pt x="1424473" y="417528"/>
                  <a:pt x="1424473" y="0"/>
                </a:cubicBezTo>
                <a:close/>
              </a:path>
            </a:pathLst>
          </a:custGeom>
          <a:solidFill>
            <a:schemeClr val="accent4"/>
          </a:solidFill>
        </p:spPr>
        <p:txBody>
          <a:bodyPr wrap="square" anchor="ctr">
            <a:noAutofit/>
          </a:bodyPr>
          <a:lstStyle>
            <a:lvl1pPr marL="0" marR="0" indent="0" algn="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tx2"/>
                </a:solidFill>
              </a:defRPr>
            </a:lvl1pPr>
          </a:lstStyle>
          <a:p>
            <a:pPr marL="0" marR="0" lvl="0" indent="0" algn="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afbeelding wilt toevoegen of de uitsnede</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van de afbeelding wilt bepalen.</a:t>
            </a:r>
            <a:endParaRPr lang="nl-NL"/>
          </a:p>
        </p:txBody>
      </p:sp>
      <p:pic>
        <p:nvPicPr>
          <p:cNvPr id="7" name="Graphic 6">
            <a:extLst>
              <a:ext uri="{FF2B5EF4-FFF2-40B4-BE49-F238E27FC236}">
                <a16:creationId xmlns:a16="http://schemas.microsoft.com/office/drawing/2014/main" id="{A0A051D4-5F4E-493C-A9DD-A8C6CE23E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087" y="5733191"/>
            <a:ext cx="1612800" cy="844233"/>
          </a:xfrm>
          <a:prstGeom prst="rect">
            <a:avLst/>
          </a:prstGeom>
        </p:spPr>
      </p:pic>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3799092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fbeeldingsdia met rode golf">
    <p:bg>
      <p:bgPr>
        <a:solidFill>
          <a:schemeClr val="accent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1E0F5496-D5E2-4D99-A94F-CC6370CFE392}"/>
              </a:ext>
            </a:extLst>
          </p:cNvPr>
          <p:cNvSpPr>
            <a:spLocks noGrp="1"/>
          </p:cNvSpPr>
          <p:nvPr>
            <p:ph type="sldNum" sz="quarter" idx="12"/>
          </p:nvPr>
        </p:nvSpPr>
        <p:spPr/>
        <p:txBody>
          <a:bodyPr/>
          <a:lstStyle>
            <a:lvl1pPr>
              <a:defRPr>
                <a:solidFill>
                  <a:schemeClr val="accent2"/>
                </a:solidFill>
              </a:defRPr>
            </a:lvl1pPr>
          </a:lstStyle>
          <a:p>
            <a:fld id="{F4E63A40-037B-4AEF-8B75-C8C99967F95D}" type="slidenum">
              <a:rPr lang="nl-NL" smtClean="0"/>
              <a:pPr/>
              <a:t>‹nr.›</a:t>
            </a:fld>
            <a:endParaRPr lang="nl-NL"/>
          </a:p>
        </p:txBody>
      </p:sp>
      <p:sp>
        <p:nvSpPr>
          <p:cNvPr id="15" name="Mask 3">
            <a:extLst>
              <a:ext uri="{FF2B5EF4-FFF2-40B4-BE49-F238E27FC236}">
                <a16:creationId xmlns:a16="http://schemas.microsoft.com/office/drawing/2014/main" id="{80C9ECE3-0B38-4A7C-A792-CF2D0212DB85}"/>
              </a:ext>
            </a:extLst>
          </p:cNvPr>
          <p:cNvSpPr>
            <a:spLocks noGrp="1"/>
          </p:cNvSpPr>
          <p:nvPr>
            <p:ph type="pic" sz="quarter" idx="13" hasCustomPrompt="1"/>
          </p:nvPr>
        </p:nvSpPr>
        <p:spPr>
          <a:xfrm>
            <a:off x="0" y="1"/>
            <a:ext cx="12192000" cy="5710237"/>
          </a:xfrm>
          <a:custGeom>
            <a:avLst/>
            <a:gdLst>
              <a:gd name="connsiteX0" fmla="*/ 0 w 12192000"/>
              <a:gd name="connsiteY0" fmla="*/ 0 h 5710237"/>
              <a:gd name="connsiteX1" fmla="*/ 12192000 w 12192000"/>
              <a:gd name="connsiteY1" fmla="*/ 0 h 5710237"/>
              <a:gd name="connsiteX2" fmla="*/ 12192000 w 12192000"/>
              <a:gd name="connsiteY2" fmla="*/ 3183730 h 5710237"/>
              <a:gd name="connsiteX3" fmla="*/ 12191999 w 12192000"/>
              <a:gd name="connsiteY3" fmla="*/ 3183730 h 5710237"/>
              <a:gd name="connsiteX4" fmla="*/ 10236395 w 12192000"/>
              <a:gd name="connsiteY4" fmla="*/ 3885774 h 5710237"/>
              <a:gd name="connsiteX5" fmla="*/ 10068245 w 12192000"/>
              <a:gd name="connsiteY5" fmla="*/ 4038599 h 5710237"/>
              <a:gd name="connsiteX6" fmla="*/ 10066974 w 12192000"/>
              <a:gd name="connsiteY6" fmla="*/ 4038599 h 5710237"/>
              <a:gd name="connsiteX7" fmla="*/ 10058724 w 12192000"/>
              <a:gd name="connsiteY7" fmla="*/ 4047253 h 5710237"/>
              <a:gd name="connsiteX8" fmla="*/ 10018070 w 12192000"/>
              <a:gd name="connsiteY8" fmla="*/ 4084201 h 5710237"/>
              <a:gd name="connsiteX9" fmla="*/ 9983647 w 12192000"/>
              <a:gd name="connsiteY9" fmla="*/ 4122076 h 5710237"/>
              <a:gd name="connsiteX10" fmla="*/ 9831775 w 12192000"/>
              <a:gd name="connsiteY10" fmla="*/ 4266872 h 5710237"/>
              <a:gd name="connsiteX11" fmla="*/ 6096000 w 12192000"/>
              <a:gd name="connsiteY11" fmla="*/ 5710237 h 5710237"/>
              <a:gd name="connsiteX12" fmla="*/ 2360225 w 12192000"/>
              <a:gd name="connsiteY12" fmla="*/ 4266872 h 5710237"/>
              <a:gd name="connsiteX13" fmla="*/ 2208340 w 12192000"/>
              <a:gd name="connsiteY13" fmla="*/ 4122062 h 5710237"/>
              <a:gd name="connsiteX14" fmla="*/ 2173930 w 12192000"/>
              <a:gd name="connsiteY14" fmla="*/ 4084201 h 5710237"/>
              <a:gd name="connsiteX15" fmla="*/ 2133294 w 12192000"/>
              <a:gd name="connsiteY15" fmla="*/ 4047270 h 5710237"/>
              <a:gd name="connsiteX16" fmla="*/ 2125028 w 12192000"/>
              <a:gd name="connsiteY16" fmla="*/ 4038599 h 5710237"/>
              <a:gd name="connsiteX17" fmla="*/ 2123755 w 12192000"/>
              <a:gd name="connsiteY17" fmla="*/ 4038599 h 5710237"/>
              <a:gd name="connsiteX18" fmla="*/ 1955603 w 12192000"/>
              <a:gd name="connsiteY18" fmla="*/ 3885774 h 5710237"/>
              <a:gd name="connsiteX19" fmla="*/ 0 w 12192000"/>
              <a:gd name="connsiteY19" fmla="*/ 3183730 h 571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710237">
                <a:moveTo>
                  <a:pt x="0" y="0"/>
                </a:moveTo>
                <a:lnTo>
                  <a:pt x="12192000" y="0"/>
                </a:lnTo>
                <a:lnTo>
                  <a:pt x="12192000" y="3183730"/>
                </a:lnTo>
                <a:lnTo>
                  <a:pt x="12191999" y="3183730"/>
                </a:lnTo>
                <a:cubicBezTo>
                  <a:pt x="11449149" y="3183730"/>
                  <a:pt x="10767833" y="3447192"/>
                  <a:pt x="10236395" y="3885774"/>
                </a:cubicBezTo>
                <a:lnTo>
                  <a:pt x="10068245" y="4038599"/>
                </a:lnTo>
                <a:lnTo>
                  <a:pt x="10066974" y="4038599"/>
                </a:lnTo>
                <a:lnTo>
                  <a:pt x="10058724" y="4047253"/>
                </a:lnTo>
                <a:lnTo>
                  <a:pt x="10018070" y="4084201"/>
                </a:lnTo>
                <a:lnTo>
                  <a:pt x="9983647" y="4122076"/>
                </a:lnTo>
                <a:lnTo>
                  <a:pt x="9831775" y="4266872"/>
                </a:lnTo>
                <a:cubicBezTo>
                  <a:pt x="8845088" y="5163660"/>
                  <a:pt x="7534375" y="5710237"/>
                  <a:pt x="6096000" y="5710237"/>
                </a:cubicBezTo>
                <a:cubicBezTo>
                  <a:pt x="4657626" y="5710237"/>
                  <a:pt x="3346913" y="5163660"/>
                  <a:pt x="2360225" y="4266872"/>
                </a:cubicBezTo>
                <a:lnTo>
                  <a:pt x="2208340" y="4122062"/>
                </a:lnTo>
                <a:lnTo>
                  <a:pt x="2173930" y="4084201"/>
                </a:lnTo>
                <a:lnTo>
                  <a:pt x="2133294" y="4047270"/>
                </a:lnTo>
                <a:lnTo>
                  <a:pt x="2125028" y="4038599"/>
                </a:lnTo>
                <a:lnTo>
                  <a:pt x="2123755" y="4038599"/>
                </a:lnTo>
                <a:lnTo>
                  <a:pt x="1955603" y="3885774"/>
                </a:lnTo>
                <a:cubicBezTo>
                  <a:pt x="1424166" y="3447192"/>
                  <a:pt x="742850" y="3183730"/>
                  <a:pt x="0" y="3183730"/>
                </a:cubicBezTo>
                <a:close/>
              </a:path>
            </a:pathLst>
          </a:custGeom>
          <a:solidFill>
            <a:schemeClr val="accent2"/>
          </a:solidFill>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3200">
                <a:solidFill>
                  <a:srgbClr val="FF0000"/>
                </a:solidFill>
                <a:effectLst/>
                <a:latin typeface="Calibri" panose="020F0502020204030204" pitchFamily="34" charset="0"/>
                <a:ea typeface="Times New Roman" panose="02020603050405020304" pitchFamily="18" charset="0"/>
              </a:rPr>
              <a:t>Klik op de knop “doImageFit” als u een</a:t>
            </a:r>
            <a:br>
              <a:rPr lang="nl-NL" sz="3200">
                <a:solidFill>
                  <a:srgbClr val="FF0000"/>
                </a:solidFill>
                <a:effectLst/>
                <a:latin typeface="Calibri" panose="020F0502020204030204" pitchFamily="34" charset="0"/>
                <a:ea typeface="Times New Roman" panose="02020603050405020304" pitchFamily="18" charset="0"/>
              </a:rPr>
            </a:br>
            <a:r>
              <a:rPr lang="nl-NL" sz="3200">
                <a:solidFill>
                  <a:srgbClr val="FF0000"/>
                </a:solidFill>
                <a:effectLst/>
                <a:latin typeface="Calibri" panose="020F0502020204030204" pitchFamily="34" charset="0"/>
                <a:ea typeface="Times New Roman" panose="02020603050405020304" pitchFamily="18" charset="0"/>
              </a:rPr>
              <a:t>afbeelding wilt toevoegen of de uitsnede</a:t>
            </a:r>
            <a:br>
              <a:rPr lang="nl-NL" sz="3200">
                <a:solidFill>
                  <a:srgbClr val="FF0000"/>
                </a:solidFill>
                <a:effectLst/>
                <a:latin typeface="Calibri" panose="020F0502020204030204" pitchFamily="34" charset="0"/>
                <a:ea typeface="Times New Roman" panose="02020603050405020304" pitchFamily="18" charset="0"/>
              </a:rPr>
            </a:br>
            <a:r>
              <a:rPr lang="nl-NL" sz="3200">
                <a:solidFill>
                  <a:srgbClr val="FF0000"/>
                </a:solidFill>
                <a:effectLst/>
                <a:latin typeface="Calibri" panose="020F0502020204030204" pitchFamily="34" charset="0"/>
                <a:ea typeface="Times New Roman" panose="02020603050405020304" pitchFamily="18" charset="0"/>
              </a:rPr>
              <a:t>van de afbeelding wilt bepalen.</a:t>
            </a:r>
            <a:endParaRPr lang="nl-NL"/>
          </a:p>
        </p:txBody>
      </p:sp>
      <p:pic>
        <p:nvPicPr>
          <p:cNvPr id="5" name="Graphic 4">
            <a:extLst>
              <a:ext uri="{FF2B5EF4-FFF2-40B4-BE49-F238E27FC236}">
                <a16:creationId xmlns:a16="http://schemas.microsoft.com/office/drawing/2014/main" id="{D2B226FF-4264-4372-8CCA-A691FDDA12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087" y="5733191"/>
            <a:ext cx="1612800" cy="844233"/>
          </a:xfrm>
          <a:prstGeom prst="rect">
            <a:avLst/>
          </a:prstGeom>
        </p:spPr>
      </p:pic>
    </p:spTree>
    <p:extLst>
      <p:ext uri="{BB962C8B-B14F-4D97-AF65-F5344CB8AC3E}">
        <p14:creationId xmlns:p14="http://schemas.microsoft.com/office/powerpoint/2010/main" val="3180937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f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5D7FD-D808-4382-969C-81CDBDA9D5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CC4ABF-5565-434D-8C43-97DFF35BC44A}"/>
              </a:ext>
            </a:extLst>
          </p:cNvPr>
          <p:cNvSpPr>
            <a:spLocks noGrp="1"/>
          </p:cNvSpPr>
          <p:nvPr>
            <p:ph idx="1"/>
          </p:nvPr>
        </p:nvSpPr>
        <p:spPr>
          <a:xfrm>
            <a:off x="506363" y="1722389"/>
            <a:ext cx="10945408" cy="4213530"/>
          </a:xfrm>
        </p:spPr>
        <p:txBody>
          <a:bodyPr/>
          <a:lstStyle>
            <a:lvl1pPr>
              <a:spcBef>
                <a:spcPts val="1000"/>
              </a:spcBef>
              <a:defRPr/>
            </a:lvl1pPr>
            <a:lvl2pPr>
              <a:lnSpc>
                <a:spcPct val="90000"/>
              </a:lnSpc>
              <a:spcBef>
                <a:spcPts val="500"/>
              </a:spcBef>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DC811958-96E7-4356-ABCE-029AE50BAAD3}"/>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280923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1061811"/>
            <a:ext cx="10515600" cy="566692"/>
          </a:xfrm>
        </p:spPr>
        <p:txBody>
          <a:bodyPr>
            <a:normAutofit/>
          </a:bodyPr>
          <a:lstStyle>
            <a:lvl1pPr>
              <a:defRPr sz="2400" b="1">
                <a:solidFill>
                  <a:schemeClr val="tx1"/>
                </a:solidFill>
                <a:latin typeface="nevis Bold"/>
                <a:cs typeface="nevis Bold"/>
              </a:defRPr>
            </a:lvl1pPr>
          </a:lstStyle>
          <a:p>
            <a:r>
              <a:rPr lang="nl-NL"/>
              <a:t>Klik om de stijl te bewerken</a:t>
            </a:r>
          </a:p>
        </p:txBody>
      </p:sp>
      <p:sp>
        <p:nvSpPr>
          <p:cNvPr id="3" name="Tijdelijke aanduiding voor inhoud 2"/>
          <p:cNvSpPr>
            <a:spLocks noGrp="1"/>
          </p:cNvSpPr>
          <p:nvPr>
            <p:ph idx="1"/>
          </p:nvPr>
        </p:nvSpPr>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4" name="Afbeelding 3">
            <a:extLst>
              <a:ext uri="{FF2B5EF4-FFF2-40B4-BE49-F238E27FC236}">
                <a16:creationId xmlns:a16="http://schemas.microsoft.com/office/drawing/2014/main" id="{851B5285-E92C-BA27-ED15-4EE81B0C4B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928" y="6049684"/>
            <a:ext cx="773927" cy="765693"/>
          </a:xfrm>
          <a:prstGeom prst="rect">
            <a:avLst/>
          </a:prstGeom>
        </p:spPr>
      </p:pic>
    </p:spTree>
    <p:extLst>
      <p:ext uri="{BB962C8B-B14F-4D97-AF65-F5344CB8AC3E}">
        <p14:creationId xmlns:p14="http://schemas.microsoft.com/office/powerpoint/2010/main" val="422794756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gio kaart">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020137A-500F-A71A-88E2-2E56E26DBB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66" b="26317"/>
          <a:stretch/>
        </p:blipFill>
        <p:spPr>
          <a:xfrm>
            <a:off x="4538644" y="140603"/>
            <a:ext cx="7653356" cy="6717397"/>
          </a:xfrm>
          <a:prstGeom prst="rect">
            <a:avLst/>
          </a:prstGeom>
        </p:spPr>
      </p:pic>
      <p:sp>
        <p:nvSpPr>
          <p:cNvPr id="6" name="Tijdelijke aanduiding voor dianummer 5">
            <a:extLst>
              <a:ext uri="{FF2B5EF4-FFF2-40B4-BE49-F238E27FC236}">
                <a16:creationId xmlns:a16="http://schemas.microsoft.com/office/drawing/2014/main" id="{DC811958-96E7-4356-ABCE-029AE50BAAD3}"/>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3" name="Tijdelijke aanduiding voor inhoud 2">
            <a:extLst>
              <a:ext uri="{FF2B5EF4-FFF2-40B4-BE49-F238E27FC236}">
                <a16:creationId xmlns:a16="http://schemas.microsoft.com/office/drawing/2014/main" id="{5FCC4ABF-5565-434D-8C43-97DFF35BC44A}"/>
              </a:ext>
            </a:extLst>
          </p:cNvPr>
          <p:cNvSpPr>
            <a:spLocks noGrp="1"/>
          </p:cNvSpPr>
          <p:nvPr>
            <p:ph idx="1"/>
          </p:nvPr>
        </p:nvSpPr>
        <p:spPr>
          <a:xfrm>
            <a:off x="1112563" y="1722389"/>
            <a:ext cx="3129984" cy="4213530"/>
          </a:xfrm>
        </p:spPr>
        <p:txBody>
          <a:bodyPr/>
          <a:lstStyle>
            <a:lvl1pPr marL="0" indent="0">
              <a:lnSpc>
                <a:spcPct val="100000"/>
              </a:lnSpc>
              <a:spcBef>
                <a:spcPts val="2000"/>
              </a:spcBef>
              <a:buFontTx/>
              <a:buNone/>
              <a:defRPr sz="3200" b="1">
                <a:solidFill>
                  <a:schemeClr val="tx2"/>
                </a:solidFill>
              </a:defRPr>
            </a:lvl1pPr>
            <a:lvl2pPr marL="0" indent="0">
              <a:lnSpc>
                <a:spcPct val="100000"/>
              </a:lnSpc>
              <a:spcBef>
                <a:spcPts val="0"/>
              </a:spcBef>
              <a:buFontTx/>
              <a:buNone/>
              <a:defRPr sz="1600">
                <a:solidFill>
                  <a:schemeClr val="tx2"/>
                </a:solidFill>
              </a:defRPr>
            </a:lvl2pPr>
            <a:lvl3pPr marL="0" indent="0">
              <a:lnSpc>
                <a:spcPct val="100000"/>
              </a:lnSpc>
              <a:spcBef>
                <a:spcPts val="0"/>
              </a:spcBef>
              <a:buFontTx/>
              <a:buNone/>
              <a:defRPr sz="1600">
                <a:solidFill>
                  <a:schemeClr val="tx2"/>
                </a:solidFill>
              </a:defRPr>
            </a:lvl3pPr>
            <a:lvl4pPr marL="0" indent="0">
              <a:lnSpc>
                <a:spcPct val="100000"/>
              </a:lnSpc>
              <a:spcBef>
                <a:spcPts val="0"/>
              </a:spcBef>
              <a:buFontTx/>
              <a:buNone/>
              <a:defRPr sz="1600">
                <a:solidFill>
                  <a:schemeClr val="tx2"/>
                </a:solidFill>
              </a:defRPr>
            </a:lvl4pPr>
            <a:lvl5pPr marL="0" indent="0">
              <a:lnSpc>
                <a:spcPct val="100000"/>
              </a:lnSpc>
              <a:spcBef>
                <a:spcPts val="0"/>
              </a:spcBef>
              <a:buFontTx/>
              <a:buNone/>
              <a:defRPr sz="1600">
                <a:solidFill>
                  <a:schemeClr val="tx2"/>
                </a:solidFill>
              </a:defRPr>
            </a:lvl5pPr>
            <a:lvl6pPr marL="0" indent="0">
              <a:buFontTx/>
              <a:buNone/>
              <a:defRPr sz="1600">
                <a:solidFill>
                  <a:schemeClr val="tx2"/>
                </a:solidFill>
              </a:defRPr>
            </a:lvl6pPr>
            <a:lvl7pPr marL="0" indent="0">
              <a:buFontTx/>
              <a:buNone/>
              <a:defRPr sz="1600">
                <a:solidFill>
                  <a:schemeClr val="tx2"/>
                </a:solidFill>
              </a:defRPr>
            </a:lvl7pPr>
            <a:lvl8pPr marL="0" indent="0">
              <a:buFontTx/>
              <a:buNone/>
              <a:defRPr sz="1600">
                <a:solidFill>
                  <a:schemeClr val="tx2"/>
                </a:solidFill>
              </a:defRPr>
            </a:lvl8pPr>
            <a:lvl9pPr marL="0" indent="0">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a:extLst>
              <a:ext uri="{FF2B5EF4-FFF2-40B4-BE49-F238E27FC236}">
                <a16:creationId xmlns:a16="http://schemas.microsoft.com/office/drawing/2014/main" id="{FF15D7FD-D808-4382-969C-81CDBDA9D523}"/>
              </a:ext>
            </a:extLst>
          </p:cNvPr>
          <p:cNvSpPr>
            <a:spLocks noGrp="1"/>
          </p:cNvSpPr>
          <p:nvPr>
            <p:ph type="title"/>
          </p:nvPr>
        </p:nvSpPr>
        <p:spPr/>
        <p:txBody>
          <a:bodyPr/>
          <a:lstStyle/>
          <a:p>
            <a:r>
              <a:rPr lang="nl-NL"/>
              <a:t>Klik om stijl te bewerken</a:t>
            </a:r>
          </a:p>
        </p:txBody>
      </p:sp>
      <p:pic>
        <p:nvPicPr>
          <p:cNvPr id="13" name="Picture 12">
            <a:extLst>
              <a:ext uri="{FF2B5EF4-FFF2-40B4-BE49-F238E27FC236}">
                <a16:creationId xmlns:a16="http://schemas.microsoft.com/office/drawing/2014/main" id="{0AB686AC-437D-F6B7-0BA9-578AAFEE8CC4}"/>
              </a:ext>
            </a:extLst>
          </p:cNvPr>
          <p:cNvPicPr>
            <a:picLocks/>
          </p:cNvPicPr>
          <p:nvPr userDrawn="1"/>
        </p:nvPicPr>
        <p:blipFill>
          <a:blip r:embed="rId3">
            <a:extLst>
              <a:ext uri="{28A0092B-C50C-407E-A947-70E740481C1C}">
                <a14:useLocalDpi xmlns:a14="http://schemas.microsoft.com/office/drawing/2010/main" val="0"/>
              </a:ext>
            </a:extLst>
          </a:blip>
          <a:srcRect/>
          <a:stretch/>
        </p:blipFill>
        <p:spPr>
          <a:xfrm>
            <a:off x="4504140" y="4006988"/>
            <a:ext cx="2455710" cy="938361"/>
          </a:xfrm>
          <a:prstGeom prst="rect">
            <a:avLst/>
          </a:prstGeom>
        </p:spPr>
      </p:pic>
      <p:sp>
        <p:nvSpPr>
          <p:cNvPr id="14" name="Text Placeholder 12">
            <a:extLst>
              <a:ext uri="{FF2B5EF4-FFF2-40B4-BE49-F238E27FC236}">
                <a16:creationId xmlns:a16="http://schemas.microsoft.com/office/drawing/2014/main" id="{C17223FD-BEC4-754B-0D61-1C887D42F12A}"/>
              </a:ext>
            </a:extLst>
          </p:cNvPr>
          <p:cNvSpPr>
            <a:spLocks noGrp="1"/>
          </p:cNvSpPr>
          <p:nvPr>
            <p:ph type="body" sz="quarter" idx="22" hasCustomPrompt="1"/>
          </p:nvPr>
        </p:nvSpPr>
        <p:spPr>
          <a:xfrm>
            <a:off x="4629119" y="4077237"/>
            <a:ext cx="2120489" cy="676580"/>
          </a:xfrm>
        </p:spPr>
        <p:txBody>
          <a:bodyPr/>
          <a:lstStyle>
            <a:lvl1pPr marL="0" indent="0" algn="l" defTabSz="914400" rtl="0" eaLnBrk="1" latinLnBrk="0" hangingPunct="1">
              <a:lnSpc>
                <a:spcPct val="90000"/>
              </a:lnSpc>
              <a:buSzPct val="100000"/>
              <a:buNone/>
              <a:defRPr lang="nl-NL" sz="1300" b="1" kern="1200" dirty="0">
                <a:solidFill>
                  <a:schemeClr val="tx2"/>
                </a:solidFill>
                <a:latin typeface="+mn-lt"/>
                <a:ea typeface="+mn-ea"/>
                <a:cs typeface="+mn-cs"/>
              </a:defRPr>
            </a:lvl1pPr>
            <a:lvl2pPr marL="0" indent="0" algn="l" defTabSz="914400" rtl="0" eaLnBrk="1" latinLnBrk="0" hangingPunct="1">
              <a:lnSpc>
                <a:spcPct val="90000"/>
              </a:lnSpc>
              <a:spcBef>
                <a:spcPts val="200"/>
              </a:spcBef>
              <a:buSzPct val="100000"/>
              <a:buNone/>
              <a:defRPr lang="nl-NL" sz="1300" b="0" kern="1200" noProof="0" dirty="0" smtClean="0">
                <a:solidFill>
                  <a:schemeClr val="tx2"/>
                </a:solidFill>
                <a:latin typeface="+mn-lt"/>
                <a:ea typeface="+mn-ea"/>
                <a:cs typeface="+mn-cs"/>
              </a:defRPr>
            </a:lvl2pPr>
            <a:lvl3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3pPr>
            <a:lvl4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15" name="Picture 14">
            <a:extLst>
              <a:ext uri="{FF2B5EF4-FFF2-40B4-BE49-F238E27FC236}">
                <a16:creationId xmlns:a16="http://schemas.microsoft.com/office/drawing/2014/main" id="{4C624199-F27B-D536-8F1E-86D252405667}"/>
              </a:ext>
            </a:extLst>
          </p:cNvPr>
          <p:cNvPicPr>
            <a:picLocks/>
          </p:cNvPicPr>
          <p:nvPr userDrawn="1"/>
        </p:nvPicPr>
        <p:blipFill>
          <a:blip r:embed="rId4">
            <a:extLst>
              <a:ext uri="{28A0092B-C50C-407E-A947-70E740481C1C}">
                <a14:useLocalDpi xmlns:a14="http://schemas.microsoft.com/office/drawing/2010/main" val="0"/>
              </a:ext>
            </a:extLst>
          </a:blip>
          <a:srcRect/>
          <a:stretch/>
        </p:blipFill>
        <p:spPr>
          <a:xfrm>
            <a:off x="4428291" y="3206901"/>
            <a:ext cx="2455710" cy="938360"/>
          </a:xfrm>
          <a:prstGeom prst="rect">
            <a:avLst/>
          </a:prstGeom>
        </p:spPr>
      </p:pic>
      <p:sp>
        <p:nvSpPr>
          <p:cNvPr id="16" name="Text Placeholder 12">
            <a:extLst>
              <a:ext uri="{FF2B5EF4-FFF2-40B4-BE49-F238E27FC236}">
                <a16:creationId xmlns:a16="http://schemas.microsoft.com/office/drawing/2014/main" id="{37E11DB3-C07D-4892-B1DD-022E8FD6A62B}"/>
              </a:ext>
            </a:extLst>
          </p:cNvPr>
          <p:cNvSpPr>
            <a:spLocks noGrp="1"/>
          </p:cNvSpPr>
          <p:nvPr>
            <p:ph type="body" sz="quarter" idx="23" hasCustomPrompt="1"/>
          </p:nvPr>
        </p:nvSpPr>
        <p:spPr>
          <a:xfrm>
            <a:off x="4553270" y="3277150"/>
            <a:ext cx="2120489" cy="676580"/>
          </a:xfrm>
        </p:spPr>
        <p:txBody>
          <a:bodyPr/>
          <a:lstStyle>
            <a:lvl1pPr marL="0" indent="0" algn="l" defTabSz="914400" rtl="0" eaLnBrk="1" latinLnBrk="0" hangingPunct="1">
              <a:lnSpc>
                <a:spcPct val="90000"/>
              </a:lnSpc>
              <a:buSzPct val="100000"/>
              <a:buNone/>
              <a:defRPr lang="nl-NL" sz="1300" b="1" kern="1200" dirty="0">
                <a:solidFill>
                  <a:schemeClr val="tx2"/>
                </a:solidFill>
                <a:latin typeface="+mn-lt"/>
                <a:ea typeface="+mn-ea"/>
                <a:cs typeface="+mn-cs"/>
              </a:defRPr>
            </a:lvl1pPr>
            <a:lvl2pPr marL="0" indent="0" algn="l" defTabSz="914400" rtl="0" eaLnBrk="1" latinLnBrk="0" hangingPunct="1">
              <a:lnSpc>
                <a:spcPct val="90000"/>
              </a:lnSpc>
              <a:spcBef>
                <a:spcPts val="200"/>
              </a:spcBef>
              <a:buSzPct val="100000"/>
              <a:buNone/>
              <a:defRPr lang="nl-NL" sz="1300" b="0" kern="1200" noProof="0" dirty="0" smtClean="0">
                <a:solidFill>
                  <a:schemeClr val="tx2"/>
                </a:solidFill>
                <a:latin typeface="+mn-lt"/>
                <a:ea typeface="+mn-ea"/>
                <a:cs typeface="+mn-cs"/>
              </a:defRPr>
            </a:lvl2pPr>
            <a:lvl3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3pPr>
            <a:lvl4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18" name="Picture 17">
            <a:extLst>
              <a:ext uri="{FF2B5EF4-FFF2-40B4-BE49-F238E27FC236}">
                <a16:creationId xmlns:a16="http://schemas.microsoft.com/office/drawing/2014/main" id="{EC3382A4-82EA-0714-F977-3F9FA106C3F0}"/>
              </a:ext>
            </a:extLst>
          </p:cNvPr>
          <p:cNvPicPr>
            <a:picLocks/>
          </p:cNvPicPr>
          <p:nvPr userDrawn="1"/>
        </p:nvPicPr>
        <p:blipFill>
          <a:blip r:embed="rId5">
            <a:extLst>
              <a:ext uri="{28A0092B-C50C-407E-A947-70E740481C1C}">
                <a14:useLocalDpi xmlns:a14="http://schemas.microsoft.com/office/drawing/2010/main" val="0"/>
              </a:ext>
            </a:extLst>
          </a:blip>
          <a:srcRect/>
          <a:stretch/>
        </p:blipFill>
        <p:spPr>
          <a:xfrm>
            <a:off x="4671640" y="2099416"/>
            <a:ext cx="2455708" cy="938360"/>
          </a:xfrm>
          <a:prstGeom prst="rect">
            <a:avLst/>
          </a:prstGeom>
        </p:spPr>
      </p:pic>
      <p:sp>
        <p:nvSpPr>
          <p:cNvPr id="19" name="Text Placeholder 12">
            <a:extLst>
              <a:ext uri="{FF2B5EF4-FFF2-40B4-BE49-F238E27FC236}">
                <a16:creationId xmlns:a16="http://schemas.microsoft.com/office/drawing/2014/main" id="{C926A5D6-9962-015B-C292-B2C79FE6792D}"/>
              </a:ext>
            </a:extLst>
          </p:cNvPr>
          <p:cNvSpPr>
            <a:spLocks noGrp="1"/>
          </p:cNvSpPr>
          <p:nvPr>
            <p:ph type="body" sz="quarter" idx="24" hasCustomPrompt="1"/>
          </p:nvPr>
        </p:nvSpPr>
        <p:spPr>
          <a:xfrm>
            <a:off x="4796618" y="2169665"/>
            <a:ext cx="2120489" cy="676580"/>
          </a:xfrm>
        </p:spPr>
        <p:txBody>
          <a:bodyPr/>
          <a:lstStyle>
            <a:lvl1pPr marL="0" indent="0" algn="l" defTabSz="914400" rtl="0" eaLnBrk="1" latinLnBrk="0" hangingPunct="1">
              <a:lnSpc>
                <a:spcPct val="90000"/>
              </a:lnSpc>
              <a:buSzPct val="100000"/>
              <a:buNone/>
              <a:defRPr lang="nl-NL" sz="1300" b="1" kern="1200" dirty="0">
                <a:solidFill>
                  <a:schemeClr val="tx2"/>
                </a:solidFill>
                <a:latin typeface="+mn-lt"/>
                <a:ea typeface="+mn-ea"/>
                <a:cs typeface="+mn-cs"/>
              </a:defRPr>
            </a:lvl1pPr>
            <a:lvl2pPr marL="0" indent="0" algn="l" defTabSz="914400" rtl="0" eaLnBrk="1" latinLnBrk="0" hangingPunct="1">
              <a:lnSpc>
                <a:spcPct val="90000"/>
              </a:lnSpc>
              <a:spcBef>
                <a:spcPts val="200"/>
              </a:spcBef>
              <a:buSzPct val="100000"/>
              <a:buNone/>
              <a:defRPr lang="nl-NL" sz="1300" b="0" kern="1200" noProof="0" dirty="0" smtClean="0">
                <a:solidFill>
                  <a:schemeClr val="tx2"/>
                </a:solidFill>
                <a:latin typeface="+mn-lt"/>
                <a:ea typeface="+mn-ea"/>
                <a:cs typeface="+mn-cs"/>
              </a:defRPr>
            </a:lvl2pPr>
            <a:lvl3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3pPr>
            <a:lvl4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20" name="Picture 19">
            <a:extLst>
              <a:ext uri="{FF2B5EF4-FFF2-40B4-BE49-F238E27FC236}">
                <a16:creationId xmlns:a16="http://schemas.microsoft.com/office/drawing/2014/main" id="{F5708A2C-E5B1-8877-C3BC-3545F568C69E}"/>
              </a:ext>
            </a:extLst>
          </p:cNvPr>
          <p:cNvPicPr>
            <a:picLocks/>
          </p:cNvPicPr>
          <p:nvPr userDrawn="1"/>
        </p:nvPicPr>
        <p:blipFill>
          <a:blip r:embed="rId6">
            <a:extLst>
              <a:ext uri="{28A0092B-C50C-407E-A947-70E740481C1C}">
                <a14:useLocalDpi xmlns:a14="http://schemas.microsoft.com/office/drawing/2010/main" val="0"/>
              </a:ext>
            </a:extLst>
          </a:blip>
          <a:srcRect/>
          <a:stretch/>
        </p:blipFill>
        <p:spPr>
          <a:xfrm>
            <a:off x="8522775" y="2863355"/>
            <a:ext cx="2455708" cy="918447"/>
          </a:xfrm>
          <a:prstGeom prst="rect">
            <a:avLst/>
          </a:prstGeom>
        </p:spPr>
      </p:pic>
      <p:sp>
        <p:nvSpPr>
          <p:cNvPr id="21" name="Text Placeholder 12">
            <a:extLst>
              <a:ext uri="{FF2B5EF4-FFF2-40B4-BE49-F238E27FC236}">
                <a16:creationId xmlns:a16="http://schemas.microsoft.com/office/drawing/2014/main" id="{1C16D0B6-1D46-B636-22D9-A9E38C9F3892}"/>
              </a:ext>
            </a:extLst>
          </p:cNvPr>
          <p:cNvSpPr>
            <a:spLocks noGrp="1"/>
          </p:cNvSpPr>
          <p:nvPr>
            <p:ph type="body" sz="quarter" idx="25" hasCustomPrompt="1"/>
          </p:nvPr>
        </p:nvSpPr>
        <p:spPr>
          <a:xfrm>
            <a:off x="8708135" y="2923648"/>
            <a:ext cx="2120489" cy="676580"/>
          </a:xfrm>
        </p:spPr>
        <p:txBody>
          <a:bodyPr/>
          <a:lstStyle>
            <a:lvl1pPr marL="0" indent="0" algn="l" defTabSz="914400" rtl="0" eaLnBrk="1" latinLnBrk="0" hangingPunct="1">
              <a:lnSpc>
                <a:spcPct val="90000"/>
              </a:lnSpc>
              <a:buSzPct val="100000"/>
              <a:buNone/>
              <a:defRPr lang="nl-NL" sz="1300" b="1" kern="1200" dirty="0">
                <a:solidFill>
                  <a:schemeClr val="tx2"/>
                </a:solidFill>
                <a:latin typeface="+mn-lt"/>
                <a:ea typeface="+mn-ea"/>
                <a:cs typeface="+mn-cs"/>
              </a:defRPr>
            </a:lvl1pPr>
            <a:lvl2pPr marL="0" indent="0" algn="l" defTabSz="914400" rtl="0" eaLnBrk="1" latinLnBrk="0" hangingPunct="1">
              <a:lnSpc>
                <a:spcPct val="90000"/>
              </a:lnSpc>
              <a:spcBef>
                <a:spcPts val="200"/>
              </a:spcBef>
              <a:buSzPct val="100000"/>
              <a:buNone/>
              <a:defRPr lang="nl-NL" sz="1300" b="0" kern="1200" noProof="0" dirty="0" smtClean="0">
                <a:solidFill>
                  <a:schemeClr val="tx2"/>
                </a:solidFill>
                <a:latin typeface="+mn-lt"/>
                <a:ea typeface="+mn-ea"/>
                <a:cs typeface="+mn-cs"/>
              </a:defRPr>
            </a:lvl2pPr>
            <a:lvl3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3pPr>
            <a:lvl4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22" name="Picture 21">
            <a:extLst>
              <a:ext uri="{FF2B5EF4-FFF2-40B4-BE49-F238E27FC236}">
                <a16:creationId xmlns:a16="http://schemas.microsoft.com/office/drawing/2014/main" id="{C7B915A1-E8B6-81D6-55F1-C1EA2C3179E5}"/>
              </a:ext>
            </a:extLst>
          </p:cNvPr>
          <p:cNvPicPr>
            <a:picLocks/>
          </p:cNvPicPr>
          <p:nvPr userDrawn="1"/>
        </p:nvPicPr>
        <p:blipFill>
          <a:blip r:embed="rId7">
            <a:extLst>
              <a:ext uri="{28A0092B-C50C-407E-A947-70E740481C1C}">
                <a14:useLocalDpi xmlns:a14="http://schemas.microsoft.com/office/drawing/2010/main" val="0"/>
              </a:ext>
            </a:extLst>
          </a:blip>
          <a:srcRect/>
          <a:stretch/>
        </p:blipFill>
        <p:spPr>
          <a:xfrm>
            <a:off x="8274829" y="3686037"/>
            <a:ext cx="2455705" cy="918447"/>
          </a:xfrm>
          <a:prstGeom prst="rect">
            <a:avLst/>
          </a:prstGeom>
        </p:spPr>
      </p:pic>
      <p:sp>
        <p:nvSpPr>
          <p:cNvPr id="23" name="Text Placeholder 12">
            <a:extLst>
              <a:ext uri="{FF2B5EF4-FFF2-40B4-BE49-F238E27FC236}">
                <a16:creationId xmlns:a16="http://schemas.microsoft.com/office/drawing/2014/main" id="{FC74F17D-E462-F5BE-3741-CC06658128E2}"/>
              </a:ext>
            </a:extLst>
          </p:cNvPr>
          <p:cNvSpPr>
            <a:spLocks noGrp="1"/>
          </p:cNvSpPr>
          <p:nvPr>
            <p:ph type="body" sz="quarter" idx="26" hasCustomPrompt="1"/>
          </p:nvPr>
        </p:nvSpPr>
        <p:spPr>
          <a:xfrm>
            <a:off x="8460188" y="3746330"/>
            <a:ext cx="2120489" cy="676580"/>
          </a:xfrm>
        </p:spPr>
        <p:txBody>
          <a:bodyPr/>
          <a:lstStyle>
            <a:lvl1pPr marL="0" indent="0" algn="l" defTabSz="914400" rtl="0" eaLnBrk="1" latinLnBrk="0" hangingPunct="1">
              <a:lnSpc>
                <a:spcPct val="90000"/>
              </a:lnSpc>
              <a:buSzPct val="100000"/>
              <a:buNone/>
              <a:defRPr lang="nl-NL" sz="1300" b="1" kern="1200" dirty="0">
                <a:solidFill>
                  <a:schemeClr val="tx2"/>
                </a:solidFill>
                <a:latin typeface="+mn-lt"/>
                <a:ea typeface="+mn-ea"/>
                <a:cs typeface="+mn-cs"/>
              </a:defRPr>
            </a:lvl1pPr>
            <a:lvl2pPr marL="0" indent="0" algn="l" defTabSz="914400" rtl="0" eaLnBrk="1" latinLnBrk="0" hangingPunct="1">
              <a:lnSpc>
                <a:spcPct val="90000"/>
              </a:lnSpc>
              <a:spcBef>
                <a:spcPts val="200"/>
              </a:spcBef>
              <a:buSzPct val="100000"/>
              <a:buNone/>
              <a:defRPr lang="nl-NL" sz="1300" b="0" kern="1200" noProof="0" dirty="0" smtClean="0">
                <a:solidFill>
                  <a:schemeClr val="tx2"/>
                </a:solidFill>
                <a:latin typeface="+mn-lt"/>
                <a:ea typeface="+mn-ea"/>
                <a:cs typeface="+mn-cs"/>
              </a:defRPr>
            </a:lvl2pPr>
            <a:lvl3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3pPr>
            <a:lvl4pPr marL="0" indent="0" algn="l" defTabSz="914400" rtl="0" eaLnBrk="1" latinLnBrk="0" hangingPunct="1">
              <a:lnSpc>
                <a:spcPct val="90000"/>
              </a:lnSpc>
              <a:spcBef>
                <a:spcPts val="200"/>
              </a:spcBef>
              <a:buSzPct val="100000"/>
              <a:buFont typeface="Arial" panose="020B0604020202020204" pitchFamily="34" charset="0"/>
              <a:buNone/>
              <a:defRPr lang="nl-NL" sz="13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spTree>
    <p:extLst>
      <p:ext uri="{BB962C8B-B14F-4D97-AF65-F5344CB8AC3E}">
        <p14:creationId xmlns:p14="http://schemas.microsoft.com/office/powerpoint/2010/main" val="1908543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ze missie">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AB8C81D8-1CCF-CF28-A3A2-ECDA6E11A1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430" b="28674"/>
          <a:stretch/>
        </p:blipFill>
        <p:spPr>
          <a:xfrm>
            <a:off x="5088556" y="185069"/>
            <a:ext cx="7103444" cy="6672931"/>
          </a:xfrm>
          <a:prstGeom prst="rect">
            <a:avLst/>
          </a:prstGeom>
        </p:spPr>
      </p:pic>
      <p:sp>
        <p:nvSpPr>
          <p:cNvPr id="13" name="Vrije vorm: vorm 12">
            <a:extLst>
              <a:ext uri="{FF2B5EF4-FFF2-40B4-BE49-F238E27FC236}">
                <a16:creationId xmlns:a16="http://schemas.microsoft.com/office/drawing/2014/main" id="{0A61BA5D-9C90-4687-965C-BFDF2D1523B6}"/>
              </a:ext>
            </a:extLst>
          </p:cNvPr>
          <p:cNvSpPr/>
          <p:nvPr userDrawn="1"/>
        </p:nvSpPr>
        <p:spPr>
          <a:xfrm>
            <a:off x="0" y="0"/>
            <a:ext cx="8519508" cy="6858000"/>
          </a:xfrm>
          <a:custGeom>
            <a:avLst/>
            <a:gdLst>
              <a:gd name="connsiteX0" fmla="*/ 0 w 8519508"/>
              <a:gd name="connsiteY0" fmla="*/ 0 h 6858000"/>
              <a:gd name="connsiteX1" fmla="*/ 2420816 w 8519508"/>
              <a:gd name="connsiteY1" fmla="*/ 0 h 6858000"/>
              <a:gd name="connsiteX2" fmla="*/ 3103767 w 8519508"/>
              <a:gd name="connsiteY2" fmla="*/ 0 h 6858000"/>
              <a:gd name="connsiteX3" fmla="*/ 8519508 w 8519508"/>
              <a:gd name="connsiteY3" fmla="*/ 0 h 6858000"/>
              <a:gd name="connsiteX4" fmla="*/ 8124917 w 8519508"/>
              <a:gd name="connsiteY4" fmla="*/ 1099169 h 6858000"/>
              <a:gd name="connsiteX5" fmla="*/ 8062301 w 8519508"/>
              <a:gd name="connsiteY5" fmla="*/ 1168063 h 6858000"/>
              <a:gd name="connsiteX6" fmla="*/ 8062301 w 8519508"/>
              <a:gd name="connsiteY6" fmla="*/ 1176903 h 6858000"/>
              <a:gd name="connsiteX7" fmla="*/ 8016113 w 8519508"/>
              <a:gd name="connsiteY7" fmla="*/ 1218883 h 6858000"/>
              <a:gd name="connsiteX8" fmla="*/ 8013389 w 8519508"/>
              <a:gd name="connsiteY8" fmla="*/ 1221881 h 6858000"/>
              <a:gd name="connsiteX9" fmla="*/ 8004382 w 8519508"/>
              <a:gd name="connsiteY9" fmla="*/ 1230067 h 6858000"/>
              <a:gd name="connsiteX10" fmla="*/ 7806122 w 8519508"/>
              <a:gd name="connsiteY10" fmla="*/ 1448208 h 6858000"/>
              <a:gd name="connsiteX11" fmla="*/ 7095035 w 8519508"/>
              <a:gd name="connsiteY11" fmla="*/ 3429000 h 6858000"/>
              <a:gd name="connsiteX12" fmla="*/ 7806122 w 8519508"/>
              <a:gd name="connsiteY12" fmla="*/ 5409794 h 6858000"/>
              <a:gd name="connsiteX13" fmla="*/ 8004382 w 8519508"/>
              <a:gd name="connsiteY13" fmla="*/ 5627935 h 6858000"/>
              <a:gd name="connsiteX14" fmla="*/ 8013389 w 8519508"/>
              <a:gd name="connsiteY14" fmla="*/ 5636121 h 6858000"/>
              <a:gd name="connsiteX15" fmla="*/ 8016112 w 8519508"/>
              <a:gd name="connsiteY15" fmla="*/ 5639118 h 6858000"/>
              <a:gd name="connsiteX16" fmla="*/ 8062301 w 8519508"/>
              <a:gd name="connsiteY16" fmla="*/ 5681097 h 6858000"/>
              <a:gd name="connsiteX17" fmla="*/ 8062301 w 8519508"/>
              <a:gd name="connsiteY17" fmla="*/ 5689938 h 6858000"/>
              <a:gd name="connsiteX18" fmla="*/ 8124917 w 8519508"/>
              <a:gd name="connsiteY18" fmla="*/ 5758833 h 6858000"/>
              <a:gd name="connsiteX19" fmla="*/ 8512664 w 8519508"/>
              <a:gd name="connsiteY19" fmla="*/ 6703147 h 6858000"/>
              <a:gd name="connsiteX20" fmla="*/ 8519508 w 8519508"/>
              <a:gd name="connsiteY20" fmla="*/ 6858000 h 6858000"/>
              <a:gd name="connsiteX21" fmla="*/ 3103767 w 8519508"/>
              <a:gd name="connsiteY21" fmla="*/ 6858000 h 6858000"/>
              <a:gd name="connsiteX22" fmla="*/ 2420816 w 8519508"/>
              <a:gd name="connsiteY22" fmla="*/ 6858000 h 6858000"/>
              <a:gd name="connsiteX23" fmla="*/ 0 w 8519508"/>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19508" h="6858000">
                <a:moveTo>
                  <a:pt x="0" y="0"/>
                </a:moveTo>
                <a:lnTo>
                  <a:pt x="2420816" y="0"/>
                </a:lnTo>
                <a:lnTo>
                  <a:pt x="3103767" y="0"/>
                </a:lnTo>
                <a:lnTo>
                  <a:pt x="8519508" y="0"/>
                </a:lnTo>
                <a:cubicBezTo>
                  <a:pt x="8519508" y="417528"/>
                  <a:pt x="8371426" y="800469"/>
                  <a:pt x="8124917" y="1099169"/>
                </a:cubicBezTo>
                <a:lnTo>
                  <a:pt x="8062301" y="1168063"/>
                </a:lnTo>
                <a:lnTo>
                  <a:pt x="8062301" y="1176903"/>
                </a:lnTo>
                <a:lnTo>
                  <a:pt x="8016113" y="1218883"/>
                </a:lnTo>
                <a:lnTo>
                  <a:pt x="8013389" y="1221881"/>
                </a:lnTo>
                <a:lnTo>
                  <a:pt x="8004382" y="1230067"/>
                </a:lnTo>
                <a:lnTo>
                  <a:pt x="7806122" y="1448208"/>
                </a:lnTo>
                <a:cubicBezTo>
                  <a:pt x="7361892" y="1986490"/>
                  <a:pt x="7095035" y="2676582"/>
                  <a:pt x="7095035" y="3429000"/>
                </a:cubicBezTo>
                <a:cubicBezTo>
                  <a:pt x="7095035" y="4181420"/>
                  <a:pt x="7361892" y="4871511"/>
                  <a:pt x="7806122" y="5409794"/>
                </a:cubicBezTo>
                <a:lnTo>
                  <a:pt x="8004382" y="5627935"/>
                </a:lnTo>
                <a:lnTo>
                  <a:pt x="8013389" y="5636121"/>
                </a:lnTo>
                <a:lnTo>
                  <a:pt x="8016112" y="5639118"/>
                </a:lnTo>
                <a:lnTo>
                  <a:pt x="8062301" y="5681097"/>
                </a:lnTo>
                <a:lnTo>
                  <a:pt x="8062301" y="5689938"/>
                </a:lnTo>
                <a:lnTo>
                  <a:pt x="8124917" y="5758833"/>
                </a:lnTo>
                <a:cubicBezTo>
                  <a:pt x="8340613" y="6020196"/>
                  <a:pt x="8480950" y="6346055"/>
                  <a:pt x="8512664" y="6703147"/>
                </a:cubicBezTo>
                <a:lnTo>
                  <a:pt x="8519508" y="6858000"/>
                </a:lnTo>
                <a:lnTo>
                  <a:pt x="3103767" y="6858000"/>
                </a:lnTo>
                <a:lnTo>
                  <a:pt x="242081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hasCustomPrompt="1"/>
          </p:nvPr>
        </p:nvSpPr>
        <p:spPr>
          <a:xfrm>
            <a:off x="444498" y="1940170"/>
            <a:ext cx="5652000" cy="3669322"/>
          </a:xfrm>
        </p:spPr>
        <p:txBody>
          <a:bodyPr/>
          <a:lstStyle>
            <a:lvl1pPr marL="0" indent="0">
              <a:lnSpc>
                <a:spcPct val="90000"/>
              </a:lnSpc>
              <a:spcBef>
                <a:spcPts val="600"/>
              </a:spcBef>
              <a:buFontTx/>
              <a:buNone/>
              <a:defRPr sz="2000">
                <a:solidFill>
                  <a:schemeClr val="tx2"/>
                </a:solidFill>
              </a:defRPr>
            </a:lvl1pPr>
            <a:lvl2pPr marL="0" indent="0">
              <a:lnSpc>
                <a:spcPct val="90000"/>
              </a:lnSpc>
              <a:spcBef>
                <a:spcPts val="600"/>
              </a:spcBef>
              <a:buFontTx/>
              <a:buNone/>
              <a:defRPr sz="2000">
                <a:solidFill>
                  <a:schemeClr val="tx2"/>
                </a:solidFill>
              </a:defRPr>
            </a:lvl2pPr>
            <a:lvl3pPr marL="0" indent="0">
              <a:lnSpc>
                <a:spcPct val="90000"/>
              </a:lnSpc>
              <a:spcBef>
                <a:spcPts val="600"/>
              </a:spcBef>
              <a:buFontTx/>
              <a:buNone/>
              <a:defRPr sz="2000">
                <a:solidFill>
                  <a:schemeClr val="tx2"/>
                </a:solidFill>
              </a:defRPr>
            </a:lvl3pPr>
            <a:lvl4pPr marL="0" indent="0">
              <a:lnSpc>
                <a:spcPct val="90000"/>
              </a:lnSpc>
              <a:spcBef>
                <a:spcPts val="600"/>
              </a:spcBef>
              <a:buFontTx/>
              <a:buNone/>
              <a:defRPr sz="2000">
                <a:solidFill>
                  <a:schemeClr val="tx2"/>
                </a:solidFill>
              </a:defRPr>
            </a:lvl4pPr>
            <a:lvl5pPr marL="0" indent="0">
              <a:lnSpc>
                <a:spcPct val="90000"/>
              </a:lnSpc>
              <a:spcBef>
                <a:spcPts val="600"/>
              </a:spcBef>
              <a:buFontTx/>
              <a:buNone/>
              <a:defRPr sz="2000">
                <a:solidFill>
                  <a:schemeClr val="tx2"/>
                </a:solidFill>
              </a:defRPr>
            </a:lvl5pPr>
            <a:lvl6pPr marL="0" indent="0">
              <a:lnSpc>
                <a:spcPct val="90000"/>
              </a:lnSpc>
              <a:spcBef>
                <a:spcPts val="600"/>
              </a:spcBef>
              <a:buFontTx/>
              <a:buNone/>
              <a:defRPr sz="2000">
                <a:solidFill>
                  <a:schemeClr val="tx2"/>
                </a:solidFill>
              </a:defRPr>
            </a:lvl6pPr>
            <a:lvl7pPr marL="0" indent="0">
              <a:lnSpc>
                <a:spcPct val="90000"/>
              </a:lnSpc>
              <a:spcBef>
                <a:spcPts val="600"/>
              </a:spcBef>
              <a:buFontTx/>
              <a:buNone/>
              <a:defRPr sz="2000">
                <a:solidFill>
                  <a:schemeClr val="tx2"/>
                </a:solidFill>
              </a:defRPr>
            </a:lvl7pPr>
            <a:lvl8pPr marL="0" indent="0">
              <a:lnSpc>
                <a:spcPct val="90000"/>
              </a:lnSpc>
              <a:spcBef>
                <a:spcPts val="600"/>
              </a:spcBef>
              <a:buFontTx/>
              <a:buNone/>
              <a:defRPr sz="2000">
                <a:solidFill>
                  <a:schemeClr val="tx2"/>
                </a:solidFill>
              </a:defRPr>
            </a:lvl8pPr>
            <a:lvl9pPr marL="0" indent="0">
              <a:lnSpc>
                <a:spcPct val="90000"/>
              </a:lnSpc>
              <a:spcBef>
                <a:spcPts val="600"/>
              </a:spcBef>
              <a:buFontTx/>
              <a:buNone/>
              <a:defRPr sz="20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2" name="Titel 1">
            <a:extLst>
              <a:ext uri="{FF2B5EF4-FFF2-40B4-BE49-F238E27FC236}">
                <a16:creationId xmlns:a16="http://schemas.microsoft.com/office/drawing/2014/main" id="{C268F69D-F138-4309-83F5-BAE49FE82161}"/>
              </a:ext>
            </a:extLst>
          </p:cNvPr>
          <p:cNvSpPr>
            <a:spLocks noGrp="1"/>
          </p:cNvSpPr>
          <p:nvPr>
            <p:ph type="title"/>
          </p:nvPr>
        </p:nvSpPr>
        <p:spPr/>
        <p:txBody>
          <a:bodyPr/>
          <a:lstStyle/>
          <a:p>
            <a:r>
              <a:rPr lang="nl-NL"/>
              <a:t>Klik om stijl te bewerken</a:t>
            </a:r>
            <a:endParaRPr lang="en-US"/>
          </a:p>
        </p:txBody>
      </p:sp>
      <p:sp>
        <p:nvSpPr>
          <p:cNvPr id="3" name="Tijdelijke aanduiding voor dianummer 2">
            <a:extLst>
              <a:ext uri="{FF2B5EF4-FFF2-40B4-BE49-F238E27FC236}">
                <a16:creationId xmlns:a16="http://schemas.microsoft.com/office/drawing/2014/main" id="{42AD6456-CD4A-41AC-B29C-DA65947DB7A8}"/>
              </a:ext>
            </a:extLst>
          </p:cNvPr>
          <p:cNvSpPr>
            <a:spLocks noGrp="1"/>
          </p:cNvSpPr>
          <p:nvPr>
            <p:ph type="sldNum" sz="quarter" idx="20"/>
          </p:nvPr>
        </p:nvSpPr>
        <p:spPr/>
        <p:txBody>
          <a:bodyPr/>
          <a:lstStyle>
            <a:lvl1pPr>
              <a:defRPr>
                <a:solidFill>
                  <a:schemeClr val="tx1"/>
                </a:solidFill>
              </a:defRPr>
            </a:lvl1pPr>
          </a:lstStyle>
          <a:p>
            <a:fld id="{F4E63A40-037B-4AEF-8B75-C8C99967F95D}" type="slidenum">
              <a:rPr lang="nl-NL" smtClean="0"/>
              <a:pPr/>
              <a:t>‹nr.›</a:t>
            </a:fld>
            <a:endParaRPr lang="nl-NL"/>
          </a:p>
        </p:txBody>
      </p:sp>
      <p:pic>
        <p:nvPicPr>
          <p:cNvPr id="12" name="Graphic 11">
            <a:extLst>
              <a:ext uri="{FF2B5EF4-FFF2-40B4-BE49-F238E27FC236}">
                <a16:creationId xmlns:a16="http://schemas.microsoft.com/office/drawing/2014/main" id="{37FB8152-EA4C-486C-A4B1-0813E63A57A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800" y="5726917"/>
            <a:ext cx="1612800" cy="844231"/>
          </a:xfrm>
          <a:prstGeom prst="rect">
            <a:avLst/>
          </a:prstGeom>
        </p:spPr>
      </p:pic>
      <p:pic>
        <p:nvPicPr>
          <p:cNvPr id="14" name="Picture 13">
            <a:extLst>
              <a:ext uri="{FF2B5EF4-FFF2-40B4-BE49-F238E27FC236}">
                <a16:creationId xmlns:a16="http://schemas.microsoft.com/office/drawing/2014/main" id="{FA55551A-54B3-1DA1-3D21-6BFBC10647FD}"/>
              </a:ext>
            </a:extLst>
          </p:cNvPr>
          <p:cNvPicPr>
            <a:picLocks/>
          </p:cNvPicPr>
          <p:nvPr userDrawn="1"/>
        </p:nvPicPr>
        <p:blipFill>
          <a:blip r:embed="rId5">
            <a:extLst>
              <a:ext uri="{28A0092B-C50C-407E-A947-70E740481C1C}">
                <a14:useLocalDpi xmlns:a14="http://schemas.microsoft.com/office/drawing/2010/main" val="0"/>
              </a:ext>
            </a:extLst>
          </a:blip>
          <a:srcRect/>
          <a:stretch/>
        </p:blipFill>
        <p:spPr>
          <a:xfrm>
            <a:off x="9233418" y="5118069"/>
            <a:ext cx="2482716" cy="957088"/>
          </a:xfrm>
          <a:prstGeom prst="rect">
            <a:avLst/>
          </a:prstGeom>
        </p:spPr>
      </p:pic>
      <p:sp>
        <p:nvSpPr>
          <p:cNvPr id="15" name="Text Placeholder 12">
            <a:extLst>
              <a:ext uri="{FF2B5EF4-FFF2-40B4-BE49-F238E27FC236}">
                <a16:creationId xmlns:a16="http://schemas.microsoft.com/office/drawing/2014/main" id="{8C4EDCB3-D440-5AAF-EDF4-10A18C772D13}"/>
              </a:ext>
            </a:extLst>
          </p:cNvPr>
          <p:cNvSpPr>
            <a:spLocks noGrp="1"/>
          </p:cNvSpPr>
          <p:nvPr>
            <p:ph type="body" sz="quarter" idx="21" hasCustomPrompt="1"/>
          </p:nvPr>
        </p:nvSpPr>
        <p:spPr>
          <a:xfrm>
            <a:off x="9371900" y="5197681"/>
            <a:ext cx="2311223" cy="676580"/>
          </a:xfrm>
        </p:spPr>
        <p:txBody>
          <a:bodyPr/>
          <a:lstStyle>
            <a:lvl1pPr marL="0" indent="0" algn="l" defTabSz="914400" rtl="0" eaLnBrk="1" latinLnBrk="0" hangingPunct="1">
              <a:lnSpc>
                <a:spcPct val="90000"/>
              </a:lnSpc>
              <a:buSzPct val="100000"/>
              <a:buNone/>
              <a:defRPr lang="nl-NL" sz="9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9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16" name="Picture 15">
            <a:extLst>
              <a:ext uri="{FF2B5EF4-FFF2-40B4-BE49-F238E27FC236}">
                <a16:creationId xmlns:a16="http://schemas.microsoft.com/office/drawing/2014/main" id="{DD421AD9-5A46-8573-1887-73E58569B7D1}"/>
              </a:ext>
            </a:extLst>
          </p:cNvPr>
          <p:cNvPicPr>
            <a:picLocks/>
          </p:cNvPicPr>
          <p:nvPr userDrawn="1"/>
        </p:nvPicPr>
        <p:blipFill>
          <a:blip r:embed="rId6">
            <a:extLst>
              <a:ext uri="{28A0092B-C50C-407E-A947-70E740481C1C}">
                <a14:useLocalDpi xmlns:a14="http://schemas.microsoft.com/office/drawing/2010/main" val="0"/>
              </a:ext>
            </a:extLst>
          </a:blip>
          <a:srcRect/>
          <a:stretch/>
        </p:blipFill>
        <p:spPr>
          <a:xfrm>
            <a:off x="9228393" y="1369101"/>
            <a:ext cx="2482716" cy="938361"/>
          </a:xfrm>
          <a:prstGeom prst="rect">
            <a:avLst/>
          </a:prstGeom>
        </p:spPr>
      </p:pic>
      <p:sp>
        <p:nvSpPr>
          <p:cNvPr id="17" name="Text Placeholder 12">
            <a:extLst>
              <a:ext uri="{FF2B5EF4-FFF2-40B4-BE49-F238E27FC236}">
                <a16:creationId xmlns:a16="http://schemas.microsoft.com/office/drawing/2014/main" id="{65557023-B13B-A3D2-FE8F-04780D6E0D98}"/>
              </a:ext>
            </a:extLst>
          </p:cNvPr>
          <p:cNvSpPr>
            <a:spLocks noGrp="1"/>
          </p:cNvSpPr>
          <p:nvPr>
            <p:ph type="body" sz="quarter" idx="22" hasCustomPrompt="1"/>
          </p:nvPr>
        </p:nvSpPr>
        <p:spPr>
          <a:xfrm>
            <a:off x="9366875" y="1439350"/>
            <a:ext cx="2311223" cy="676580"/>
          </a:xfrm>
        </p:spPr>
        <p:txBody>
          <a:bodyPr/>
          <a:lstStyle>
            <a:lvl1pPr marL="0" indent="0" algn="l" defTabSz="914400" rtl="0" eaLnBrk="1" latinLnBrk="0" hangingPunct="1">
              <a:lnSpc>
                <a:spcPct val="90000"/>
              </a:lnSpc>
              <a:buSzPct val="100000"/>
              <a:buNone/>
              <a:defRPr lang="nl-NL" sz="9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9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18" name="Picture 17">
            <a:extLst>
              <a:ext uri="{FF2B5EF4-FFF2-40B4-BE49-F238E27FC236}">
                <a16:creationId xmlns:a16="http://schemas.microsoft.com/office/drawing/2014/main" id="{0A8A2F03-8586-23C7-0638-6D6A2E796CCA}"/>
              </a:ext>
            </a:extLst>
          </p:cNvPr>
          <p:cNvPicPr>
            <a:picLocks/>
          </p:cNvPicPr>
          <p:nvPr userDrawn="1"/>
        </p:nvPicPr>
        <p:blipFill>
          <a:blip r:embed="rId7">
            <a:extLst>
              <a:ext uri="{28A0092B-C50C-407E-A947-70E740481C1C}">
                <a14:useLocalDpi xmlns:a14="http://schemas.microsoft.com/office/drawing/2010/main" val="0"/>
              </a:ext>
            </a:extLst>
          </a:blip>
          <a:srcRect/>
          <a:stretch/>
        </p:blipFill>
        <p:spPr>
          <a:xfrm>
            <a:off x="9232701" y="2152013"/>
            <a:ext cx="2482714" cy="938361"/>
          </a:xfrm>
          <a:prstGeom prst="rect">
            <a:avLst/>
          </a:prstGeom>
        </p:spPr>
      </p:pic>
      <p:sp>
        <p:nvSpPr>
          <p:cNvPr id="19" name="Text Placeholder 12">
            <a:extLst>
              <a:ext uri="{FF2B5EF4-FFF2-40B4-BE49-F238E27FC236}">
                <a16:creationId xmlns:a16="http://schemas.microsoft.com/office/drawing/2014/main" id="{80846B38-F76A-E253-ED72-BB856142BA7F}"/>
              </a:ext>
            </a:extLst>
          </p:cNvPr>
          <p:cNvSpPr>
            <a:spLocks noGrp="1"/>
          </p:cNvSpPr>
          <p:nvPr>
            <p:ph type="body" sz="quarter" idx="23" hasCustomPrompt="1"/>
          </p:nvPr>
        </p:nvSpPr>
        <p:spPr>
          <a:xfrm>
            <a:off x="9371182" y="2222262"/>
            <a:ext cx="2311223" cy="676580"/>
          </a:xfrm>
        </p:spPr>
        <p:txBody>
          <a:bodyPr/>
          <a:lstStyle>
            <a:lvl1pPr marL="0" indent="0" algn="l" defTabSz="914400" rtl="0" eaLnBrk="1" latinLnBrk="0" hangingPunct="1">
              <a:lnSpc>
                <a:spcPct val="90000"/>
              </a:lnSpc>
              <a:buSzPct val="100000"/>
              <a:buNone/>
              <a:defRPr lang="nl-NL" sz="9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9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24" name="Picture 23">
            <a:extLst>
              <a:ext uri="{FF2B5EF4-FFF2-40B4-BE49-F238E27FC236}">
                <a16:creationId xmlns:a16="http://schemas.microsoft.com/office/drawing/2014/main" id="{D1C2528E-EBC1-2D73-8BA5-39EC0325FFB5}"/>
              </a:ext>
            </a:extLst>
          </p:cNvPr>
          <p:cNvPicPr>
            <a:picLocks/>
          </p:cNvPicPr>
          <p:nvPr userDrawn="1"/>
        </p:nvPicPr>
        <p:blipFill>
          <a:blip r:embed="rId8">
            <a:extLst>
              <a:ext uri="{28A0092B-C50C-407E-A947-70E740481C1C}">
                <a14:useLocalDpi xmlns:a14="http://schemas.microsoft.com/office/drawing/2010/main" val="0"/>
              </a:ext>
            </a:extLst>
          </a:blip>
          <a:srcRect/>
          <a:stretch/>
        </p:blipFill>
        <p:spPr>
          <a:xfrm>
            <a:off x="9228383" y="2904062"/>
            <a:ext cx="2482714" cy="1409146"/>
          </a:xfrm>
          <a:prstGeom prst="rect">
            <a:avLst/>
          </a:prstGeom>
        </p:spPr>
      </p:pic>
      <p:sp>
        <p:nvSpPr>
          <p:cNvPr id="25" name="Text Placeholder 12">
            <a:extLst>
              <a:ext uri="{FF2B5EF4-FFF2-40B4-BE49-F238E27FC236}">
                <a16:creationId xmlns:a16="http://schemas.microsoft.com/office/drawing/2014/main" id="{56842511-02D6-EC22-9312-AAEFB89C45A0}"/>
              </a:ext>
            </a:extLst>
          </p:cNvPr>
          <p:cNvSpPr>
            <a:spLocks noGrp="1"/>
          </p:cNvSpPr>
          <p:nvPr>
            <p:ph type="body" sz="quarter" idx="24" hasCustomPrompt="1"/>
          </p:nvPr>
        </p:nvSpPr>
        <p:spPr>
          <a:xfrm>
            <a:off x="9375490" y="2999159"/>
            <a:ext cx="2311223" cy="1084718"/>
          </a:xfrm>
        </p:spPr>
        <p:txBody>
          <a:bodyPr/>
          <a:lstStyle>
            <a:lvl1pPr marL="0" indent="0" algn="l" defTabSz="914400" rtl="0" eaLnBrk="1" latinLnBrk="0" hangingPunct="1">
              <a:lnSpc>
                <a:spcPct val="90000"/>
              </a:lnSpc>
              <a:buSzPct val="100000"/>
              <a:buNone/>
              <a:defRPr lang="nl-NL" sz="9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9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pic>
        <p:nvPicPr>
          <p:cNvPr id="26" name="Picture 25">
            <a:extLst>
              <a:ext uri="{FF2B5EF4-FFF2-40B4-BE49-F238E27FC236}">
                <a16:creationId xmlns:a16="http://schemas.microsoft.com/office/drawing/2014/main" id="{616F3A22-B93A-45BB-2F84-BA00E25FC68D}"/>
              </a:ext>
            </a:extLst>
          </p:cNvPr>
          <p:cNvPicPr>
            <a:picLocks/>
          </p:cNvPicPr>
          <p:nvPr userDrawn="1"/>
        </p:nvPicPr>
        <p:blipFill>
          <a:blip r:embed="rId9">
            <a:extLst>
              <a:ext uri="{28A0092B-C50C-407E-A947-70E740481C1C}">
                <a14:useLocalDpi xmlns:a14="http://schemas.microsoft.com/office/drawing/2010/main" val="0"/>
              </a:ext>
            </a:extLst>
          </a:blip>
          <a:srcRect/>
          <a:stretch/>
        </p:blipFill>
        <p:spPr>
          <a:xfrm>
            <a:off x="9233571" y="4078065"/>
            <a:ext cx="2482714" cy="1218554"/>
          </a:xfrm>
          <a:prstGeom prst="rect">
            <a:avLst/>
          </a:prstGeom>
        </p:spPr>
      </p:pic>
      <p:sp>
        <p:nvSpPr>
          <p:cNvPr id="27" name="Text Placeholder 12">
            <a:extLst>
              <a:ext uri="{FF2B5EF4-FFF2-40B4-BE49-F238E27FC236}">
                <a16:creationId xmlns:a16="http://schemas.microsoft.com/office/drawing/2014/main" id="{E49B8895-8BC5-0CEB-7652-07EE83D6A9EB}"/>
              </a:ext>
            </a:extLst>
          </p:cNvPr>
          <p:cNvSpPr>
            <a:spLocks noGrp="1"/>
          </p:cNvSpPr>
          <p:nvPr>
            <p:ph type="body" sz="quarter" idx="25" hasCustomPrompt="1"/>
          </p:nvPr>
        </p:nvSpPr>
        <p:spPr>
          <a:xfrm>
            <a:off x="9389304" y="4157786"/>
            <a:ext cx="2311223" cy="929547"/>
          </a:xfrm>
        </p:spPr>
        <p:txBody>
          <a:bodyPr/>
          <a:lstStyle>
            <a:lvl1pPr marL="0" indent="0" algn="l" defTabSz="914400" rtl="0" eaLnBrk="1" latinLnBrk="0" hangingPunct="1">
              <a:lnSpc>
                <a:spcPct val="90000"/>
              </a:lnSpc>
              <a:buSzPct val="100000"/>
              <a:buNone/>
              <a:defRPr lang="nl-NL" sz="9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9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9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spTree>
    <p:extLst>
      <p:ext uri="{BB962C8B-B14F-4D97-AF65-F5344CB8AC3E}">
        <p14:creationId xmlns:p14="http://schemas.microsoft.com/office/powerpoint/2010/main" val="1553141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gio Noord-Holland Noor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A771869-E443-C965-62B2-15D9492B1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061"/>
          <a:stretch/>
        </p:blipFill>
        <p:spPr>
          <a:xfrm>
            <a:off x="3293334" y="405408"/>
            <a:ext cx="8560800" cy="6452591"/>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1277273"/>
          </a:xfrm>
          <a:prstGeom prst="rect">
            <a:avLst/>
          </a:prstGeom>
          <a:noFill/>
        </p:spPr>
        <p:txBody>
          <a:bodyPr wrap="square" tIns="0" rtlCol="0">
            <a:spAutoFit/>
          </a:bodyPr>
          <a:lstStyle/>
          <a:p>
            <a:r>
              <a:rPr lang="en-US" sz="4000" b="1"/>
              <a:t>Noord-Holland</a:t>
            </a:r>
            <a:br>
              <a:rPr lang="en-US" sz="4000" b="1"/>
            </a:br>
            <a:r>
              <a:rPr lang="en-US" sz="4000" b="1"/>
              <a:t>Noord</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pic>
        <p:nvPicPr>
          <p:cNvPr id="11" name="Graphic 10">
            <a:extLst>
              <a:ext uri="{FF2B5EF4-FFF2-40B4-BE49-F238E27FC236}">
                <a16:creationId xmlns:a16="http://schemas.microsoft.com/office/drawing/2014/main" id="{3E48431F-D947-47DF-ADB1-12F752322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800" y="5726917"/>
            <a:ext cx="1612800" cy="844231"/>
          </a:xfrm>
          <a:prstGeom prst="rect">
            <a:avLst/>
          </a:prstGeom>
        </p:spPr>
      </p:pic>
      <p:pic>
        <p:nvPicPr>
          <p:cNvPr id="13" name="Picture 12">
            <a:extLst>
              <a:ext uri="{FF2B5EF4-FFF2-40B4-BE49-F238E27FC236}">
                <a16:creationId xmlns:a16="http://schemas.microsoft.com/office/drawing/2014/main" id="{B0905B56-A2CB-067E-3E80-06DD5D0B9337}"/>
              </a:ext>
            </a:extLst>
          </p:cNvPr>
          <p:cNvPicPr>
            <a:picLocks/>
          </p:cNvPicPr>
          <p:nvPr userDrawn="1"/>
        </p:nvPicPr>
        <p:blipFill>
          <a:blip r:embed="rId5">
            <a:extLst>
              <a:ext uri="{28A0092B-C50C-407E-A947-70E740481C1C}">
                <a14:useLocalDpi xmlns:a14="http://schemas.microsoft.com/office/drawing/2010/main" val="0"/>
              </a:ext>
            </a:extLst>
          </a:blip>
          <a:srcRect/>
          <a:stretch/>
        </p:blipFill>
        <p:spPr>
          <a:xfrm>
            <a:off x="7761142" y="1811783"/>
            <a:ext cx="3920400" cy="1095319"/>
          </a:xfrm>
          <a:prstGeom prst="rect">
            <a:avLst/>
          </a:prstGeom>
        </p:spPr>
      </p:pic>
      <p:sp>
        <p:nvSpPr>
          <p:cNvPr id="14" name="Text Placeholder 12">
            <a:extLst>
              <a:ext uri="{FF2B5EF4-FFF2-40B4-BE49-F238E27FC236}">
                <a16:creationId xmlns:a16="http://schemas.microsoft.com/office/drawing/2014/main" id="{9E275CE1-DCB4-16AD-9E04-CAAA64AB9601}"/>
              </a:ext>
            </a:extLst>
          </p:cNvPr>
          <p:cNvSpPr>
            <a:spLocks noGrp="1"/>
          </p:cNvSpPr>
          <p:nvPr>
            <p:ph type="body" sz="quarter" idx="20" hasCustomPrompt="1"/>
          </p:nvPr>
        </p:nvSpPr>
        <p:spPr>
          <a:xfrm>
            <a:off x="8033108" y="1973561"/>
            <a:ext cx="3440653" cy="860174"/>
          </a:xfrm>
        </p:spPr>
        <p:txBody>
          <a:bodyPr/>
          <a:lstStyle>
            <a:lvl1pPr marL="0" indent="0" algn="l" defTabSz="914400" rtl="0" eaLnBrk="1" latinLnBrk="0" hangingPunct="1">
              <a:lnSpc>
                <a:spcPct val="90000"/>
              </a:lnSpc>
              <a:buSzPct val="100000"/>
              <a:buNone/>
              <a:defRPr lang="nl-NL" sz="14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14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spTree>
    <p:extLst>
      <p:ext uri="{BB962C8B-B14F-4D97-AF65-F5344CB8AC3E}">
        <p14:creationId xmlns:p14="http://schemas.microsoft.com/office/powerpoint/2010/main" val="836620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gio Kennermerlan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D56B96EE-76B0-E766-858C-4639DBED71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102"/>
          <a:stretch/>
        </p:blipFill>
        <p:spPr>
          <a:xfrm>
            <a:off x="3286667" y="396468"/>
            <a:ext cx="8572029" cy="6461532"/>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661720"/>
          </a:xfrm>
          <a:prstGeom prst="rect">
            <a:avLst/>
          </a:prstGeom>
          <a:noFill/>
        </p:spPr>
        <p:txBody>
          <a:bodyPr wrap="square" tIns="0" rtlCol="0">
            <a:spAutoFit/>
          </a:bodyPr>
          <a:lstStyle/>
          <a:p>
            <a:r>
              <a:rPr lang="en-US" sz="4000" b="1" err="1"/>
              <a:t>Kennemerland</a:t>
            </a:r>
            <a:endParaRPr lang="en-US" sz="4000" b="1"/>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pic>
        <p:nvPicPr>
          <p:cNvPr id="11" name="Graphic 10">
            <a:extLst>
              <a:ext uri="{FF2B5EF4-FFF2-40B4-BE49-F238E27FC236}">
                <a16:creationId xmlns:a16="http://schemas.microsoft.com/office/drawing/2014/main" id="{3E48431F-D947-47DF-ADB1-12F752322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800" y="5726917"/>
            <a:ext cx="1612800" cy="844231"/>
          </a:xfrm>
          <a:prstGeom prst="rect">
            <a:avLst/>
          </a:prstGeom>
        </p:spPr>
      </p:pic>
      <p:pic>
        <p:nvPicPr>
          <p:cNvPr id="13" name="Picture 12">
            <a:extLst>
              <a:ext uri="{FF2B5EF4-FFF2-40B4-BE49-F238E27FC236}">
                <a16:creationId xmlns:a16="http://schemas.microsoft.com/office/drawing/2014/main" id="{B0905B56-A2CB-067E-3E80-06DD5D0B9337}"/>
              </a:ext>
            </a:extLst>
          </p:cNvPr>
          <p:cNvPicPr>
            <a:picLocks/>
          </p:cNvPicPr>
          <p:nvPr userDrawn="1"/>
        </p:nvPicPr>
        <p:blipFill>
          <a:blip r:embed="rId5">
            <a:extLst>
              <a:ext uri="{28A0092B-C50C-407E-A947-70E740481C1C}">
                <a14:useLocalDpi xmlns:a14="http://schemas.microsoft.com/office/drawing/2010/main" val="0"/>
              </a:ext>
            </a:extLst>
          </a:blip>
          <a:srcRect/>
          <a:stretch/>
        </p:blipFill>
        <p:spPr>
          <a:xfrm>
            <a:off x="7762304" y="1811546"/>
            <a:ext cx="3920400" cy="1216800"/>
          </a:xfrm>
          <a:prstGeom prst="rect">
            <a:avLst/>
          </a:prstGeom>
        </p:spPr>
      </p:pic>
      <p:sp>
        <p:nvSpPr>
          <p:cNvPr id="14" name="Text Placeholder 12">
            <a:extLst>
              <a:ext uri="{FF2B5EF4-FFF2-40B4-BE49-F238E27FC236}">
                <a16:creationId xmlns:a16="http://schemas.microsoft.com/office/drawing/2014/main" id="{9E275CE1-DCB4-16AD-9E04-CAAA64AB9601}"/>
              </a:ext>
            </a:extLst>
          </p:cNvPr>
          <p:cNvSpPr>
            <a:spLocks noGrp="1"/>
          </p:cNvSpPr>
          <p:nvPr>
            <p:ph type="body" sz="quarter" idx="20" hasCustomPrompt="1"/>
          </p:nvPr>
        </p:nvSpPr>
        <p:spPr>
          <a:xfrm>
            <a:off x="8033108" y="1973561"/>
            <a:ext cx="3440653" cy="860174"/>
          </a:xfrm>
        </p:spPr>
        <p:txBody>
          <a:bodyPr/>
          <a:lstStyle>
            <a:lvl1pPr marL="0" indent="0" algn="l" defTabSz="914400" rtl="0" eaLnBrk="1" latinLnBrk="0" hangingPunct="1">
              <a:lnSpc>
                <a:spcPct val="90000"/>
              </a:lnSpc>
              <a:buSzPct val="100000"/>
              <a:buNone/>
              <a:defRPr lang="nl-NL" sz="14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14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spTree>
    <p:extLst>
      <p:ext uri="{BB962C8B-B14F-4D97-AF65-F5344CB8AC3E}">
        <p14:creationId xmlns:p14="http://schemas.microsoft.com/office/powerpoint/2010/main" val="1211309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gio Zaanstreek-Waterlan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72BBACDF-B86C-1DBF-5BFD-B4407A5FD2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5968"/>
          <a:stretch/>
        </p:blipFill>
        <p:spPr>
          <a:xfrm>
            <a:off x="3293334" y="405332"/>
            <a:ext cx="8560800" cy="6461999"/>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1277273"/>
          </a:xfrm>
          <a:prstGeom prst="rect">
            <a:avLst/>
          </a:prstGeom>
          <a:noFill/>
        </p:spPr>
        <p:txBody>
          <a:bodyPr wrap="square" tIns="0" rtlCol="0">
            <a:spAutoFit/>
          </a:bodyPr>
          <a:lstStyle/>
          <a:p>
            <a:r>
              <a:rPr lang="en-US" sz="4000" b="1"/>
              <a:t>Zaanstreek-Waterland</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pic>
        <p:nvPicPr>
          <p:cNvPr id="11" name="Graphic 10">
            <a:extLst>
              <a:ext uri="{FF2B5EF4-FFF2-40B4-BE49-F238E27FC236}">
                <a16:creationId xmlns:a16="http://schemas.microsoft.com/office/drawing/2014/main" id="{E324C8D1-BE1B-4EDA-85CD-B5278D61D4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800" y="5726917"/>
            <a:ext cx="1612800" cy="844231"/>
          </a:xfrm>
          <a:prstGeom prst="rect">
            <a:avLst/>
          </a:prstGeom>
        </p:spPr>
      </p:pic>
      <p:pic>
        <p:nvPicPr>
          <p:cNvPr id="13" name="Picture 12">
            <a:extLst>
              <a:ext uri="{FF2B5EF4-FFF2-40B4-BE49-F238E27FC236}">
                <a16:creationId xmlns:a16="http://schemas.microsoft.com/office/drawing/2014/main" id="{7823D814-8EC5-D630-4AA7-9F68F5F403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761600" y="1811547"/>
            <a:ext cx="3918998" cy="1104181"/>
          </a:xfrm>
          <a:prstGeom prst="rect">
            <a:avLst/>
          </a:prstGeom>
        </p:spPr>
      </p:pic>
      <p:sp>
        <p:nvSpPr>
          <p:cNvPr id="14" name="Text Placeholder 12">
            <a:extLst>
              <a:ext uri="{FF2B5EF4-FFF2-40B4-BE49-F238E27FC236}">
                <a16:creationId xmlns:a16="http://schemas.microsoft.com/office/drawing/2014/main" id="{4EC28526-BF82-6618-F938-F2E64BB1E1F4}"/>
              </a:ext>
            </a:extLst>
          </p:cNvPr>
          <p:cNvSpPr>
            <a:spLocks noGrp="1"/>
          </p:cNvSpPr>
          <p:nvPr>
            <p:ph type="body" sz="quarter" idx="20" hasCustomPrompt="1"/>
          </p:nvPr>
        </p:nvSpPr>
        <p:spPr>
          <a:xfrm>
            <a:off x="8033108" y="1973561"/>
            <a:ext cx="3440653" cy="869227"/>
          </a:xfrm>
        </p:spPr>
        <p:txBody>
          <a:bodyPr/>
          <a:lstStyle>
            <a:lvl1pPr marL="0" indent="0" algn="l" defTabSz="914400" rtl="0" eaLnBrk="1" latinLnBrk="0" hangingPunct="1">
              <a:lnSpc>
                <a:spcPct val="90000"/>
              </a:lnSpc>
              <a:buSzPct val="100000"/>
              <a:buNone/>
              <a:defRPr lang="nl-NL" sz="14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14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spTree>
    <p:extLst>
      <p:ext uri="{BB962C8B-B14F-4D97-AF65-F5344CB8AC3E}">
        <p14:creationId xmlns:p14="http://schemas.microsoft.com/office/powerpoint/2010/main" val="2386475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gio Amsterdam en Diemen">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A1DD4B4A-6EE7-5D8F-5A49-5FBD166809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039"/>
          <a:stretch/>
        </p:blipFill>
        <p:spPr>
          <a:xfrm>
            <a:off x="3290732" y="403200"/>
            <a:ext cx="8560800" cy="6454800"/>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1277273"/>
          </a:xfrm>
          <a:prstGeom prst="rect">
            <a:avLst/>
          </a:prstGeom>
          <a:noFill/>
        </p:spPr>
        <p:txBody>
          <a:bodyPr wrap="square" tIns="0" rtlCol="0">
            <a:spAutoFit/>
          </a:bodyPr>
          <a:lstStyle/>
          <a:p>
            <a:r>
              <a:rPr lang="en-US" sz="4000" b="1"/>
              <a:t>Amsterdam</a:t>
            </a:r>
            <a:br>
              <a:rPr lang="en-US" sz="4000" b="1"/>
            </a:br>
            <a:r>
              <a:rPr lang="en-US" sz="4000" b="1"/>
              <a:t>en Diemen</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pic>
        <p:nvPicPr>
          <p:cNvPr id="11" name="Graphic 10">
            <a:extLst>
              <a:ext uri="{FF2B5EF4-FFF2-40B4-BE49-F238E27FC236}">
                <a16:creationId xmlns:a16="http://schemas.microsoft.com/office/drawing/2014/main" id="{4A8F9107-F2AB-4978-9344-BE05E58B06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800" y="5726917"/>
            <a:ext cx="1612800" cy="844231"/>
          </a:xfrm>
          <a:prstGeom prst="rect">
            <a:avLst/>
          </a:prstGeom>
        </p:spPr>
      </p:pic>
      <p:pic>
        <p:nvPicPr>
          <p:cNvPr id="13" name="Picture 12">
            <a:extLst>
              <a:ext uri="{FF2B5EF4-FFF2-40B4-BE49-F238E27FC236}">
                <a16:creationId xmlns:a16="http://schemas.microsoft.com/office/drawing/2014/main" id="{75053828-FAA0-185D-2AB1-D5BEF459E109}"/>
              </a:ext>
            </a:extLst>
          </p:cNvPr>
          <p:cNvPicPr>
            <a:picLocks/>
          </p:cNvPicPr>
          <p:nvPr userDrawn="1"/>
        </p:nvPicPr>
        <p:blipFill>
          <a:blip r:embed="rId5">
            <a:extLst>
              <a:ext uri="{28A0092B-C50C-407E-A947-70E740481C1C}">
                <a14:useLocalDpi xmlns:a14="http://schemas.microsoft.com/office/drawing/2010/main" val="0"/>
              </a:ext>
            </a:extLst>
          </a:blip>
          <a:srcRect/>
          <a:stretch/>
        </p:blipFill>
        <p:spPr>
          <a:xfrm>
            <a:off x="7761600" y="1756482"/>
            <a:ext cx="3918998" cy="1901118"/>
          </a:xfrm>
          <a:prstGeom prst="rect">
            <a:avLst/>
          </a:prstGeom>
        </p:spPr>
      </p:pic>
      <p:sp>
        <p:nvSpPr>
          <p:cNvPr id="14" name="Text Placeholder 12">
            <a:extLst>
              <a:ext uri="{FF2B5EF4-FFF2-40B4-BE49-F238E27FC236}">
                <a16:creationId xmlns:a16="http://schemas.microsoft.com/office/drawing/2014/main" id="{47F4AC33-31CE-CFCE-F7D0-8D3DC75ED973}"/>
              </a:ext>
            </a:extLst>
          </p:cNvPr>
          <p:cNvSpPr>
            <a:spLocks noGrp="1"/>
          </p:cNvSpPr>
          <p:nvPr>
            <p:ph type="body" sz="quarter" idx="20" hasCustomPrompt="1"/>
          </p:nvPr>
        </p:nvSpPr>
        <p:spPr>
          <a:xfrm>
            <a:off x="8033108" y="1973561"/>
            <a:ext cx="3440653" cy="1390650"/>
          </a:xfrm>
        </p:spPr>
        <p:txBody>
          <a:bodyPr/>
          <a:lstStyle>
            <a:lvl1pPr marL="0" indent="0" algn="l" defTabSz="914400" rtl="0" eaLnBrk="1" latinLnBrk="0" hangingPunct="1">
              <a:lnSpc>
                <a:spcPct val="90000"/>
              </a:lnSpc>
              <a:buSzPct val="100000"/>
              <a:buNone/>
              <a:defRPr lang="nl-NL" sz="14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14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spTree>
    <p:extLst>
      <p:ext uri="{BB962C8B-B14F-4D97-AF65-F5344CB8AC3E}">
        <p14:creationId xmlns:p14="http://schemas.microsoft.com/office/powerpoint/2010/main" val="246997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gio Amstellan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2DAE825-2433-C4F1-6517-454245B9BA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6070"/>
          <a:stretch/>
        </p:blipFill>
        <p:spPr>
          <a:xfrm>
            <a:off x="3288104" y="401226"/>
            <a:ext cx="8561393" cy="6456774"/>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1277273"/>
          </a:xfrm>
          <a:prstGeom prst="rect">
            <a:avLst/>
          </a:prstGeom>
          <a:noFill/>
        </p:spPr>
        <p:txBody>
          <a:bodyPr wrap="square" tIns="0" rtlCol="0">
            <a:spAutoFit/>
          </a:bodyPr>
          <a:lstStyle/>
          <a:p>
            <a:r>
              <a:rPr lang="en-US" sz="4000" b="1" err="1"/>
              <a:t>Amstelland-Meerlanden</a:t>
            </a:r>
            <a:endParaRPr lang="en-US" sz="4000" b="1"/>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pic>
        <p:nvPicPr>
          <p:cNvPr id="11" name="Graphic 10">
            <a:extLst>
              <a:ext uri="{FF2B5EF4-FFF2-40B4-BE49-F238E27FC236}">
                <a16:creationId xmlns:a16="http://schemas.microsoft.com/office/drawing/2014/main" id="{2EAD0C84-56A8-4A0B-9131-D828D7F874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800" y="5726917"/>
            <a:ext cx="1612800" cy="844231"/>
          </a:xfrm>
          <a:prstGeom prst="rect">
            <a:avLst/>
          </a:prstGeom>
        </p:spPr>
      </p:pic>
      <p:pic>
        <p:nvPicPr>
          <p:cNvPr id="5" name="Picture 4" descr="Shape, rectangle&#10;&#10;Description automatically generated">
            <a:extLst>
              <a:ext uri="{FF2B5EF4-FFF2-40B4-BE49-F238E27FC236}">
                <a16:creationId xmlns:a16="http://schemas.microsoft.com/office/drawing/2014/main" id="{F06074BC-21D5-88C3-32AC-4DCF52EE40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1600" y="1756482"/>
            <a:ext cx="3918998" cy="1672518"/>
          </a:xfrm>
          <a:prstGeom prst="rect">
            <a:avLst/>
          </a:prstGeom>
        </p:spPr>
      </p:pic>
      <p:sp>
        <p:nvSpPr>
          <p:cNvPr id="13" name="Text Placeholder 12">
            <a:extLst>
              <a:ext uri="{FF2B5EF4-FFF2-40B4-BE49-F238E27FC236}">
                <a16:creationId xmlns:a16="http://schemas.microsoft.com/office/drawing/2014/main" id="{D9C89611-47CF-F7DE-CFB1-36651C5CECBA}"/>
              </a:ext>
            </a:extLst>
          </p:cNvPr>
          <p:cNvSpPr>
            <a:spLocks noGrp="1"/>
          </p:cNvSpPr>
          <p:nvPr>
            <p:ph type="body" sz="quarter" idx="20" hasCustomPrompt="1"/>
          </p:nvPr>
        </p:nvSpPr>
        <p:spPr>
          <a:xfrm>
            <a:off x="8032681" y="1971853"/>
            <a:ext cx="3440653" cy="1390650"/>
          </a:xfrm>
        </p:spPr>
        <p:txBody>
          <a:bodyPr/>
          <a:lstStyle>
            <a:lvl1pPr marL="0" indent="0" algn="l" defTabSz="914400" rtl="0" eaLnBrk="1" latinLnBrk="0" hangingPunct="1">
              <a:lnSpc>
                <a:spcPct val="90000"/>
              </a:lnSpc>
              <a:buSzPct val="100000"/>
              <a:buNone/>
              <a:defRPr lang="nl-NL" sz="1400" b="1" kern="1200" dirty="0">
                <a:solidFill>
                  <a:schemeClr val="tx2"/>
                </a:solidFill>
                <a:latin typeface="+mn-lt"/>
                <a:ea typeface="+mn-ea"/>
                <a:cs typeface="+mn-cs"/>
              </a:defRPr>
            </a:lvl1pPr>
            <a:lvl2pPr marL="108000" indent="-162000" algn="l" defTabSz="914400" rtl="0" eaLnBrk="1" latinLnBrk="0" hangingPunct="1">
              <a:lnSpc>
                <a:spcPct val="90000"/>
              </a:lnSpc>
              <a:spcBef>
                <a:spcPts val="200"/>
              </a:spcBef>
              <a:buSzPct val="100000"/>
              <a:defRPr lang="nl-NL" sz="1400" b="0" kern="1200" noProof="0" dirty="0" smtClean="0">
                <a:solidFill>
                  <a:schemeClr val="tx2"/>
                </a:solidFill>
                <a:latin typeface="+mn-lt"/>
                <a:ea typeface="+mn-ea"/>
                <a:cs typeface="+mn-cs"/>
              </a:defRPr>
            </a:lvl2pPr>
            <a:lvl3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3pPr>
            <a:lvl4pPr marL="108000" indent="-162000" algn="l" defTabSz="914400" rtl="0" eaLnBrk="1" latinLnBrk="0" hangingPunct="1">
              <a:lnSpc>
                <a:spcPct val="90000"/>
              </a:lnSpc>
              <a:spcBef>
                <a:spcPts val="200"/>
              </a:spcBef>
              <a:buSzPct val="100000"/>
              <a:buFont typeface="Arial" panose="020B0604020202020204" pitchFamily="34" charset="0"/>
              <a:buChar char="•"/>
              <a:defRPr lang="nl-NL" sz="1400" b="0" kern="1200" noProof="0" dirty="0" smtClean="0">
                <a:solidFill>
                  <a:schemeClr val="tx2"/>
                </a:solidFill>
                <a:latin typeface="+mn-lt"/>
                <a:ea typeface="+mn-ea"/>
                <a:cs typeface="+mn-cs"/>
              </a:defRPr>
            </a:lvl4pPr>
            <a:lvl5pPr marL="108000" indent="-162000" algn="l" defTabSz="914400" rtl="0" eaLnBrk="1" latinLnBrk="0" hangingPunct="1">
              <a:lnSpc>
                <a:spcPct val="90000"/>
              </a:lnSpc>
              <a:spcBef>
                <a:spcPts val="200"/>
              </a:spcBef>
              <a:buSzPct val="100000"/>
              <a:defRPr lang="en-US" sz="1400" b="0" kern="1200" noProof="0" dirty="0" smtClean="0">
                <a:solidFill>
                  <a:schemeClr val="tx2"/>
                </a:solidFill>
                <a:latin typeface="+mn-lt"/>
                <a:ea typeface="+mn-ea"/>
                <a:cs typeface="+mn-cs"/>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2"/>
            <a:r>
              <a:rPr lang="nl-NL"/>
              <a:t>Vijfde niveau</a:t>
            </a:r>
            <a:endParaRPr lang="en-US"/>
          </a:p>
          <a:p>
            <a:pPr lvl="0"/>
            <a:endParaRPr lang="nl-NL"/>
          </a:p>
        </p:txBody>
      </p:sp>
    </p:spTree>
    <p:extLst>
      <p:ext uri="{BB962C8B-B14F-4D97-AF65-F5344CB8AC3E}">
        <p14:creationId xmlns:p14="http://schemas.microsoft.com/office/powerpoint/2010/main" val="3239445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en afbeelding roz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p:nvPr>
        </p:nvSpPr>
        <p:spPr>
          <a:xfrm>
            <a:off x="506363" y="365126"/>
            <a:ext cx="5380631" cy="102393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9F714A-D5DA-4915-85B8-276244FCB5B0}"/>
              </a:ext>
            </a:extLst>
          </p:cNvPr>
          <p:cNvSpPr>
            <a:spLocks noGrp="1"/>
          </p:cNvSpPr>
          <p:nvPr>
            <p:ph sz="half" idx="1"/>
          </p:nvPr>
        </p:nvSpPr>
        <p:spPr>
          <a:xfrm>
            <a:off x="515979" y="1825625"/>
            <a:ext cx="5181600" cy="4009118"/>
          </a:xfrm>
        </p:spPr>
        <p:txBody>
          <a:bodyPr/>
          <a:lstStyle>
            <a:lvl1pPr marL="0" indent="0">
              <a:buFontTx/>
              <a:buNone/>
              <a:defRPr sz="2200">
                <a:solidFill>
                  <a:schemeClr val="accent3"/>
                </a:solidFill>
              </a:defRPr>
            </a:lvl1pPr>
            <a:lvl2pPr marL="306000" indent="-306000">
              <a:defRPr sz="2200"/>
            </a:lvl2pPr>
            <a:lvl3pPr marL="576000" indent="-270000">
              <a:defRPr/>
            </a:lvl3pPr>
            <a:lvl4pPr marL="882000" indent="-270000">
              <a:defRPr/>
            </a:lvl4pPr>
            <a:lvl5pPr marL="1152000" indent="-2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13" name="Tijdelijke aanduiding voor afbeelding 12">
            <a:extLst>
              <a:ext uri="{FF2B5EF4-FFF2-40B4-BE49-F238E27FC236}">
                <a16:creationId xmlns:a16="http://schemas.microsoft.com/office/drawing/2014/main" id="{8E2FCF84-927D-46CD-8FBD-0CEFC71EB065}"/>
              </a:ext>
            </a:extLst>
          </p:cNvPr>
          <p:cNvSpPr>
            <a:spLocks noGrp="1"/>
          </p:cNvSpPr>
          <p:nvPr>
            <p:ph type="pic" sz="quarter" idx="13" hasCustomPrompt="1"/>
          </p:nvPr>
        </p:nvSpPr>
        <p:spPr>
          <a:xfrm>
            <a:off x="7307263" y="758825"/>
            <a:ext cx="3673475" cy="4867275"/>
          </a:xfrm>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 afbeelding wilt toevoegen of de uitsnede van de afbeelding wilt bepalen.</a:t>
            </a:r>
            <a:endParaRPr lang="nl-NL"/>
          </a:p>
        </p:txBody>
      </p:sp>
    </p:spTree>
    <p:extLst>
      <p:ext uri="{BB962C8B-B14F-4D97-AF65-F5344CB8AC3E}">
        <p14:creationId xmlns:p14="http://schemas.microsoft.com/office/powerpoint/2010/main" val="3556286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en afbeeling blauw">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p:nvPr>
        </p:nvSpPr>
        <p:spPr>
          <a:xfrm>
            <a:off x="506363" y="365126"/>
            <a:ext cx="5380631" cy="102393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9F714A-D5DA-4915-85B8-276244FCB5B0}"/>
              </a:ext>
            </a:extLst>
          </p:cNvPr>
          <p:cNvSpPr>
            <a:spLocks noGrp="1"/>
          </p:cNvSpPr>
          <p:nvPr>
            <p:ph sz="half" idx="1"/>
          </p:nvPr>
        </p:nvSpPr>
        <p:spPr>
          <a:xfrm>
            <a:off x="515979" y="1825625"/>
            <a:ext cx="5181600" cy="4009118"/>
          </a:xfrm>
        </p:spPr>
        <p:txBody>
          <a:bodyPr/>
          <a:lstStyle>
            <a:lvl1pPr marL="0" indent="0">
              <a:buFontTx/>
              <a:buNone/>
              <a:defRPr sz="2200">
                <a:solidFill>
                  <a:schemeClr val="accent3"/>
                </a:solidFill>
              </a:defRPr>
            </a:lvl1pPr>
            <a:lvl2pPr marL="306000" indent="-306000">
              <a:defRPr sz="2200"/>
            </a:lvl2pPr>
            <a:lvl3pPr marL="576000" indent="-270000">
              <a:defRPr/>
            </a:lvl3pPr>
            <a:lvl4pPr marL="882000" indent="-270000">
              <a:defRPr/>
            </a:lvl4pPr>
            <a:lvl5pPr marL="1152000" indent="-2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accent1"/>
                </a:solidFill>
              </a:defRPr>
            </a:lvl1pPr>
          </a:lstStyle>
          <a:p>
            <a:fld id="{F4E63A40-037B-4AEF-8B75-C8C99967F95D}" type="slidenum">
              <a:rPr lang="nl-NL" smtClean="0"/>
              <a:pPr/>
              <a:t>‹nr.›</a:t>
            </a:fld>
            <a:endParaRPr lang="nl-NL"/>
          </a:p>
        </p:txBody>
      </p:sp>
      <p:sp>
        <p:nvSpPr>
          <p:cNvPr id="13" name="Tijdelijke aanduiding voor afbeelding 12">
            <a:extLst>
              <a:ext uri="{FF2B5EF4-FFF2-40B4-BE49-F238E27FC236}">
                <a16:creationId xmlns:a16="http://schemas.microsoft.com/office/drawing/2014/main" id="{8E2FCF84-927D-46CD-8FBD-0CEFC71EB065}"/>
              </a:ext>
            </a:extLst>
          </p:cNvPr>
          <p:cNvSpPr>
            <a:spLocks noGrp="1"/>
          </p:cNvSpPr>
          <p:nvPr>
            <p:ph type="pic" sz="quarter" idx="13" hasCustomPrompt="1"/>
          </p:nvPr>
        </p:nvSpPr>
        <p:spPr>
          <a:xfrm>
            <a:off x="6087601" y="1907178"/>
            <a:ext cx="4893138" cy="3405052"/>
          </a:xfrm>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 afbeelding wilt toevoegen of de uitsnede van de afbeelding wilt bepalen.</a:t>
            </a:r>
            <a:endParaRPr lang="nl-NL"/>
          </a:p>
        </p:txBody>
      </p:sp>
      <p:pic>
        <p:nvPicPr>
          <p:cNvPr id="8" name="Graphic 7">
            <a:extLst>
              <a:ext uri="{FF2B5EF4-FFF2-40B4-BE49-F238E27FC236}">
                <a16:creationId xmlns:a16="http://schemas.microsoft.com/office/drawing/2014/main" id="{B3BE7258-7385-4BDF-B208-E7F6B526BC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00" y="5734800"/>
            <a:ext cx="1612800" cy="844231"/>
          </a:xfrm>
          <a:prstGeom prst="rect">
            <a:avLst/>
          </a:prstGeom>
        </p:spPr>
      </p:pic>
    </p:spTree>
    <p:extLst>
      <p:ext uri="{BB962C8B-B14F-4D97-AF65-F5344CB8AC3E}">
        <p14:creationId xmlns:p14="http://schemas.microsoft.com/office/powerpoint/2010/main" val="1149841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 twee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p:nvPr>
        </p:nvSpPr>
        <p:spPr>
          <a:xfrm>
            <a:off x="506363" y="365126"/>
            <a:ext cx="10473637" cy="1023938"/>
          </a:xfrm>
        </p:spPr>
        <p:txBody>
          <a:bodyPr/>
          <a:lstStyle>
            <a:lvl1pPr>
              <a:defRPr/>
            </a:lvl1pPr>
          </a:lstStyle>
          <a:p>
            <a:r>
              <a:rPr lang="nl-NL"/>
              <a:t>Klik om stijl te bewerken</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4" name="Tijdelijke aanduiding voor inhoud 3">
            <a:extLst>
              <a:ext uri="{FF2B5EF4-FFF2-40B4-BE49-F238E27FC236}">
                <a16:creationId xmlns:a16="http://schemas.microsoft.com/office/drawing/2014/main" id="{CB2EA116-C0DB-4BD8-B95A-0EEB24C31E71}"/>
              </a:ext>
            </a:extLst>
          </p:cNvPr>
          <p:cNvSpPr>
            <a:spLocks noGrp="1"/>
          </p:cNvSpPr>
          <p:nvPr>
            <p:ph sz="quarter" idx="13"/>
          </p:nvPr>
        </p:nvSpPr>
        <p:spPr>
          <a:xfrm>
            <a:off x="514800" y="1619250"/>
            <a:ext cx="5158800" cy="3835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inhoud 12">
            <a:extLst>
              <a:ext uri="{FF2B5EF4-FFF2-40B4-BE49-F238E27FC236}">
                <a16:creationId xmlns:a16="http://schemas.microsoft.com/office/drawing/2014/main" id="{BCCE75E2-1683-4385-A8D9-860E425B5E0E}"/>
              </a:ext>
            </a:extLst>
          </p:cNvPr>
          <p:cNvSpPr>
            <a:spLocks noGrp="1"/>
          </p:cNvSpPr>
          <p:nvPr>
            <p:ph sz="quarter" idx="14"/>
          </p:nvPr>
        </p:nvSpPr>
        <p:spPr>
          <a:xfrm>
            <a:off x="6292971" y="1619251"/>
            <a:ext cx="5158800" cy="3835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Graphic 7">
            <a:extLst>
              <a:ext uri="{FF2B5EF4-FFF2-40B4-BE49-F238E27FC236}">
                <a16:creationId xmlns:a16="http://schemas.microsoft.com/office/drawing/2014/main" id="{2E05DE6D-BCCC-48B2-ADDA-EA67A8B9EF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00" y="5734800"/>
            <a:ext cx="1612800" cy="844231"/>
          </a:xfrm>
          <a:prstGeom prst="rect">
            <a:avLst/>
          </a:prstGeom>
        </p:spPr>
      </p:pic>
    </p:spTree>
    <p:extLst>
      <p:ext uri="{BB962C8B-B14F-4D97-AF65-F5344CB8AC3E}">
        <p14:creationId xmlns:p14="http://schemas.microsoft.com/office/powerpoint/2010/main" val="105228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ars met foto op rechts">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08C2A009-03B8-AAB9-0885-A1EC53112648}"/>
              </a:ext>
            </a:extLst>
          </p:cNvPr>
          <p:cNvSpPr>
            <a:spLocks noGrp="1"/>
          </p:cNvSpPr>
          <p:nvPr>
            <p:ph type="pic" sz="quarter" idx="10"/>
          </p:nvPr>
        </p:nvSpPr>
        <p:spPr>
          <a:xfrm>
            <a:off x="8540750" y="0"/>
            <a:ext cx="3651250" cy="6858000"/>
          </a:xfrm>
        </p:spPr>
        <p:txBody>
          <a:bodyPr/>
          <a:lstStyle/>
          <a:p>
            <a:endParaRPr lang="nl-NL"/>
          </a:p>
        </p:txBody>
      </p:sp>
      <p:sp>
        <p:nvSpPr>
          <p:cNvPr id="13" name="Rechthoek 12"/>
          <p:cNvSpPr/>
          <p:nvPr userDrawn="1"/>
        </p:nvSpPr>
        <p:spPr>
          <a:xfrm>
            <a:off x="-8965" y="-1"/>
            <a:ext cx="8550442" cy="6858001"/>
          </a:xfrm>
          <a:prstGeom prst="rect">
            <a:avLst/>
          </a:prstGeom>
          <a:solidFill>
            <a:srgbClr val="75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8E05FB8-A9D6-C46E-3833-6295ECD41576}"/>
              </a:ext>
            </a:extLst>
          </p:cNvPr>
          <p:cNvSpPr>
            <a:spLocks noGrp="1"/>
          </p:cNvSpPr>
          <p:nvPr>
            <p:ph type="title"/>
          </p:nvPr>
        </p:nvSpPr>
        <p:spPr>
          <a:xfrm>
            <a:off x="838200" y="1061811"/>
            <a:ext cx="7574280" cy="566692"/>
          </a:xfrm>
        </p:spPr>
        <p:txBody>
          <a:bodyPr>
            <a:normAutofit/>
          </a:bodyPr>
          <a:lstStyle>
            <a:lvl1pPr>
              <a:defRPr sz="2400" b="1">
                <a:solidFill>
                  <a:schemeClr val="bg1"/>
                </a:solidFill>
                <a:latin typeface="nevis Bold"/>
                <a:cs typeface="nevis Bold"/>
              </a:defRPr>
            </a:lvl1pPr>
          </a:lstStyle>
          <a:p>
            <a:r>
              <a:rPr lang="nl-NL"/>
              <a:t>Klik om de stijl te bewerken</a:t>
            </a:r>
          </a:p>
        </p:txBody>
      </p:sp>
      <p:sp>
        <p:nvSpPr>
          <p:cNvPr id="4" name="Tijdelijke aanduiding voor inhoud 2">
            <a:extLst>
              <a:ext uri="{FF2B5EF4-FFF2-40B4-BE49-F238E27FC236}">
                <a16:creationId xmlns:a16="http://schemas.microsoft.com/office/drawing/2014/main" id="{7811B575-DB33-854D-C1FE-12BE6896E3CC}"/>
              </a:ext>
            </a:extLst>
          </p:cNvPr>
          <p:cNvSpPr>
            <a:spLocks noGrp="1"/>
          </p:cNvSpPr>
          <p:nvPr>
            <p:ph idx="1"/>
          </p:nvPr>
        </p:nvSpPr>
        <p:spPr>
          <a:xfrm>
            <a:off x="838200" y="1825625"/>
            <a:ext cx="7574280" cy="4351338"/>
          </a:xfrm>
        </p:spPr>
        <p:txBody>
          <a:bodyPr>
            <a:normAutofit/>
          </a:bodyPr>
          <a:lstStyle>
            <a:lvl1pPr>
              <a:defRPr sz="2000">
                <a:solidFill>
                  <a:schemeClr val="bg1"/>
                </a:solidFill>
                <a:latin typeface="+mj-lt"/>
              </a:defRPr>
            </a:lvl1pPr>
            <a:lvl2pPr>
              <a:defRPr sz="1800">
                <a:solidFill>
                  <a:schemeClr val="bg1"/>
                </a:solidFill>
                <a:latin typeface="+mj-lt"/>
              </a:defRPr>
            </a:lvl2pPr>
            <a:lvl3pPr>
              <a:defRPr sz="16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5" name="Afbeelding 4">
            <a:extLst>
              <a:ext uri="{FF2B5EF4-FFF2-40B4-BE49-F238E27FC236}">
                <a16:creationId xmlns:a16="http://schemas.microsoft.com/office/drawing/2014/main" id="{99A831F9-8B7B-10DD-CBF9-BA2EA7792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928" y="6049684"/>
            <a:ext cx="773927" cy="765693"/>
          </a:xfrm>
          <a:prstGeom prst="rect">
            <a:avLst/>
          </a:prstGeom>
        </p:spPr>
      </p:pic>
      <p:pic>
        <p:nvPicPr>
          <p:cNvPr id="8" name="Afbeelding 7">
            <a:extLst>
              <a:ext uri="{FF2B5EF4-FFF2-40B4-BE49-F238E27FC236}">
                <a16:creationId xmlns:a16="http://schemas.microsoft.com/office/drawing/2014/main" id="{8528866F-B6CE-6D65-CA13-6FE4C2009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8195" y="6041371"/>
            <a:ext cx="773927" cy="765693"/>
          </a:xfrm>
          <a:prstGeom prst="rect">
            <a:avLst/>
          </a:prstGeom>
        </p:spPr>
      </p:pic>
    </p:spTree>
    <p:extLst>
      <p:ext uri="{BB962C8B-B14F-4D97-AF65-F5344CB8AC3E}">
        <p14:creationId xmlns:p14="http://schemas.microsoft.com/office/powerpoint/2010/main" val="3545429470"/>
      </p:ext>
    </p:extLst>
  </p:cSld>
  <p:clrMapOvr>
    <a:masterClrMapping/>
  </p:clrMapOvr>
  <p:extLst>
    <p:ext uri="{DCECCB84-F9BA-43D5-87BE-67443E8EF086}">
      <p15:sldGuideLst xmlns:p15="http://schemas.microsoft.com/office/powerpoint/2012/main">
        <p15:guide id="1" orient="horz" pos="2160">
          <p15:clr>
            <a:srgbClr val="FBAE40"/>
          </p15:clr>
        </p15:guide>
        <p15:guide id="2" pos="481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rekers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hasCustomPrompt="1"/>
          </p:nvPr>
        </p:nvSpPr>
        <p:spPr>
          <a:xfrm>
            <a:off x="506363" y="365126"/>
            <a:ext cx="10473637" cy="1023938"/>
          </a:xfrm>
        </p:spPr>
        <p:txBody>
          <a:bodyPr/>
          <a:lstStyle>
            <a:lvl1pPr>
              <a:defRPr/>
            </a:lvl1pPr>
          </a:lstStyle>
          <a:p>
            <a:r>
              <a:rPr lang="nl-NL"/>
              <a:t>Sprekers</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21" name="Mask 4">
            <a:extLst>
              <a:ext uri="{FF2B5EF4-FFF2-40B4-BE49-F238E27FC236}">
                <a16:creationId xmlns:a16="http://schemas.microsoft.com/office/drawing/2014/main" id="{AE455EB0-BBE2-4926-90BB-0F96A52275C3}"/>
              </a:ext>
            </a:extLst>
          </p:cNvPr>
          <p:cNvSpPr>
            <a:spLocks noGrp="1" noChangeAspect="1"/>
          </p:cNvSpPr>
          <p:nvPr>
            <p:ph type="pic" sz="quarter" idx="22" hasCustomPrompt="1"/>
          </p:nvPr>
        </p:nvSpPr>
        <p:spPr>
          <a:xfrm>
            <a:off x="97493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a:t>
            </a:r>
            <a:r>
              <a:rPr lang="nl-NL" err="1"/>
              <a:t>doImageFit</a:t>
            </a:r>
            <a:r>
              <a:rPr lang="nl-NL"/>
              <a:t>” voor toevoegen en bijsnijden van afbeelding</a:t>
            </a:r>
          </a:p>
        </p:txBody>
      </p:sp>
      <p:sp>
        <p:nvSpPr>
          <p:cNvPr id="27" name="Tijdelijke aanduiding voor tekst 22">
            <a:extLst>
              <a:ext uri="{FF2B5EF4-FFF2-40B4-BE49-F238E27FC236}">
                <a16:creationId xmlns:a16="http://schemas.microsoft.com/office/drawing/2014/main" id="{6F544C4A-EA7C-40E3-B66A-4205D9268647}"/>
              </a:ext>
            </a:extLst>
          </p:cNvPr>
          <p:cNvSpPr>
            <a:spLocks noGrp="1"/>
          </p:cNvSpPr>
          <p:nvPr>
            <p:ph type="body" sz="quarter" idx="23" hasCustomPrompt="1"/>
          </p:nvPr>
        </p:nvSpPr>
        <p:spPr>
          <a:xfrm>
            <a:off x="43493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40" name="Mask 4">
            <a:extLst>
              <a:ext uri="{FF2B5EF4-FFF2-40B4-BE49-F238E27FC236}">
                <a16:creationId xmlns:a16="http://schemas.microsoft.com/office/drawing/2014/main" id="{D16E008B-2B17-48BD-BBAB-F4DB25E0DCF0}"/>
              </a:ext>
            </a:extLst>
          </p:cNvPr>
          <p:cNvSpPr>
            <a:spLocks noGrp="1" noChangeAspect="1"/>
          </p:cNvSpPr>
          <p:nvPr>
            <p:ph type="pic" sz="quarter" idx="36" hasCustomPrompt="1"/>
          </p:nvPr>
        </p:nvSpPr>
        <p:spPr>
          <a:xfrm>
            <a:off x="325960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1" name="Mask 4">
            <a:extLst>
              <a:ext uri="{FF2B5EF4-FFF2-40B4-BE49-F238E27FC236}">
                <a16:creationId xmlns:a16="http://schemas.microsoft.com/office/drawing/2014/main" id="{27CF6FB5-51F9-4086-9615-7D36F3974A65}"/>
              </a:ext>
            </a:extLst>
          </p:cNvPr>
          <p:cNvSpPr>
            <a:spLocks noGrp="1" noChangeAspect="1"/>
          </p:cNvSpPr>
          <p:nvPr>
            <p:ph type="pic" sz="quarter" idx="37" hasCustomPrompt="1"/>
          </p:nvPr>
        </p:nvSpPr>
        <p:spPr>
          <a:xfrm>
            <a:off x="554427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2" name="Mask 4">
            <a:extLst>
              <a:ext uri="{FF2B5EF4-FFF2-40B4-BE49-F238E27FC236}">
                <a16:creationId xmlns:a16="http://schemas.microsoft.com/office/drawing/2014/main" id="{2DF22AEB-7101-42BF-9B50-ED39C5E099D2}"/>
              </a:ext>
            </a:extLst>
          </p:cNvPr>
          <p:cNvSpPr>
            <a:spLocks noGrp="1" noChangeAspect="1"/>
          </p:cNvSpPr>
          <p:nvPr>
            <p:ph type="pic" sz="quarter" idx="38" hasCustomPrompt="1"/>
          </p:nvPr>
        </p:nvSpPr>
        <p:spPr>
          <a:xfrm>
            <a:off x="782894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3" name="Mask 4">
            <a:extLst>
              <a:ext uri="{FF2B5EF4-FFF2-40B4-BE49-F238E27FC236}">
                <a16:creationId xmlns:a16="http://schemas.microsoft.com/office/drawing/2014/main" id="{08953DFA-5C80-4154-9772-D43B77A772E3}"/>
              </a:ext>
            </a:extLst>
          </p:cNvPr>
          <p:cNvSpPr>
            <a:spLocks noGrp="1" noChangeAspect="1"/>
          </p:cNvSpPr>
          <p:nvPr>
            <p:ph type="pic" sz="quarter" idx="39" hasCustomPrompt="1"/>
          </p:nvPr>
        </p:nvSpPr>
        <p:spPr>
          <a:xfrm>
            <a:off x="10113617"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4" name="Mask 4">
            <a:extLst>
              <a:ext uri="{FF2B5EF4-FFF2-40B4-BE49-F238E27FC236}">
                <a16:creationId xmlns:a16="http://schemas.microsoft.com/office/drawing/2014/main" id="{4F56C020-A392-4E50-9C01-209BF9AE01F2}"/>
              </a:ext>
            </a:extLst>
          </p:cNvPr>
          <p:cNvSpPr>
            <a:spLocks noGrp="1" noChangeAspect="1"/>
          </p:cNvSpPr>
          <p:nvPr>
            <p:ph type="pic" sz="quarter" idx="40" hasCustomPrompt="1"/>
          </p:nvPr>
        </p:nvSpPr>
        <p:spPr>
          <a:xfrm>
            <a:off x="1890598"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6" name="Mask 4">
            <a:extLst>
              <a:ext uri="{FF2B5EF4-FFF2-40B4-BE49-F238E27FC236}">
                <a16:creationId xmlns:a16="http://schemas.microsoft.com/office/drawing/2014/main" id="{7096E212-D541-471C-8F62-7F3F6B7DA00B}"/>
              </a:ext>
            </a:extLst>
          </p:cNvPr>
          <p:cNvSpPr>
            <a:spLocks noGrp="1" noChangeAspect="1"/>
          </p:cNvSpPr>
          <p:nvPr>
            <p:ph type="pic" sz="quarter" idx="42" hasCustomPrompt="1"/>
          </p:nvPr>
        </p:nvSpPr>
        <p:spPr>
          <a:xfrm>
            <a:off x="4327669"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7" name="Mask 4">
            <a:extLst>
              <a:ext uri="{FF2B5EF4-FFF2-40B4-BE49-F238E27FC236}">
                <a16:creationId xmlns:a16="http://schemas.microsoft.com/office/drawing/2014/main" id="{51108033-33FE-4922-8989-635B2906D545}"/>
              </a:ext>
            </a:extLst>
          </p:cNvPr>
          <p:cNvSpPr>
            <a:spLocks noGrp="1" noChangeAspect="1"/>
          </p:cNvSpPr>
          <p:nvPr>
            <p:ph type="pic" sz="quarter" idx="43" hasCustomPrompt="1"/>
          </p:nvPr>
        </p:nvSpPr>
        <p:spPr>
          <a:xfrm>
            <a:off x="6764740"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8" name="Mask 4">
            <a:extLst>
              <a:ext uri="{FF2B5EF4-FFF2-40B4-BE49-F238E27FC236}">
                <a16:creationId xmlns:a16="http://schemas.microsoft.com/office/drawing/2014/main" id="{9E8867BE-E358-42F9-AEA8-6B73C1C943D3}"/>
              </a:ext>
            </a:extLst>
          </p:cNvPr>
          <p:cNvSpPr>
            <a:spLocks noGrp="1" noChangeAspect="1"/>
          </p:cNvSpPr>
          <p:nvPr>
            <p:ph type="pic" sz="quarter" idx="44" hasCustomPrompt="1"/>
          </p:nvPr>
        </p:nvSpPr>
        <p:spPr>
          <a:xfrm>
            <a:off x="9201811"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3" name="Tijdelijke aanduiding voor tekst 22">
            <a:extLst>
              <a:ext uri="{FF2B5EF4-FFF2-40B4-BE49-F238E27FC236}">
                <a16:creationId xmlns:a16="http://schemas.microsoft.com/office/drawing/2014/main" id="{518E5A25-5474-4798-B628-926101934A0B}"/>
              </a:ext>
            </a:extLst>
          </p:cNvPr>
          <p:cNvSpPr>
            <a:spLocks noGrp="1"/>
          </p:cNvSpPr>
          <p:nvPr>
            <p:ph type="body" sz="quarter" idx="45" hasCustomPrompt="1"/>
          </p:nvPr>
        </p:nvSpPr>
        <p:spPr>
          <a:xfrm>
            <a:off x="43493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29" name="Tijdelijke aanduiding voor tekst 22">
            <a:extLst>
              <a:ext uri="{FF2B5EF4-FFF2-40B4-BE49-F238E27FC236}">
                <a16:creationId xmlns:a16="http://schemas.microsoft.com/office/drawing/2014/main" id="{02228AC0-EF56-450E-A7DA-5A9F2DB6A702}"/>
              </a:ext>
            </a:extLst>
          </p:cNvPr>
          <p:cNvSpPr>
            <a:spLocks noGrp="1"/>
          </p:cNvSpPr>
          <p:nvPr>
            <p:ph type="body" sz="quarter" idx="46" hasCustomPrompt="1"/>
          </p:nvPr>
        </p:nvSpPr>
        <p:spPr>
          <a:xfrm>
            <a:off x="43493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0" name="Tijdelijke aanduiding voor tekst 22">
            <a:extLst>
              <a:ext uri="{FF2B5EF4-FFF2-40B4-BE49-F238E27FC236}">
                <a16:creationId xmlns:a16="http://schemas.microsoft.com/office/drawing/2014/main" id="{2B4196B4-0640-485C-9F9A-085F7D05A181}"/>
              </a:ext>
            </a:extLst>
          </p:cNvPr>
          <p:cNvSpPr>
            <a:spLocks noGrp="1"/>
          </p:cNvSpPr>
          <p:nvPr>
            <p:ph type="body" sz="quarter" idx="47" hasCustomPrompt="1"/>
          </p:nvPr>
        </p:nvSpPr>
        <p:spPr>
          <a:xfrm>
            <a:off x="271960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1" name="Tijdelijke aanduiding voor tekst 22">
            <a:extLst>
              <a:ext uri="{FF2B5EF4-FFF2-40B4-BE49-F238E27FC236}">
                <a16:creationId xmlns:a16="http://schemas.microsoft.com/office/drawing/2014/main" id="{D0A41985-655C-4B4A-A55D-AC9AAFDCC4C0}"/>
              </a:ext>
            </a:extLst>
          </p:cNvPr>
          <p:cNvSpPr>
            <a:spLocks noGrp="1"/>
          </p:cNvSpPr>
          <p:nvPr>
            <p:ph type="body" sz="quarter" idx="48" hasCustomPrompt="1"/>
          </p:nvPr>
        </p:nvSpPr>
        <p:spPr>
          <a:xfrm>
            <a:off x="271960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2" name="Tijdelijke aanduiding voor tekst 22">
            <a:extLst>
              <a:ext uri="{FF2B5EF4-FFF2-40B4-BE49-F238E27FC236}">
                <a16:creationId xmlns:a16="http://schemas.microsoft.com/office/drawing/2014/main" id="{CF5986D8-2612-4C26-BE05-9EF9116CED1E}"/>
              </a:ext>
            </a:extLst>
          </p:cNvPr>
          <p:cNvSpPr>
            <a:spLocks noGrp="1"/>
          </p:cNvSpPr>
          <p:nvPr>
            <p:ph type="body" sz="quarter" idx="49" hasCustomPrompt="1"/>
          </p:nvPr>
        </p:nvSpPr>
        <p:spPr>
          <a:xfrm>
            <a:off x="271960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3" name="Tijdelijke aanduiding voor tekst 22">
            <a:extLst>
              <a:ext uri="{FF2B5EF4-FFF2-40B4-BE49-F238E27FC236}">
                <a16:creationId xmlns:a16="http://schemas.microsoft.com/office/drawing/2014/main" id="{0145842B-5021-480C-B7C1-1690CC893AE3}"/>
              </a:ext>
            </a:extLst>
          </p:cNvPr>
          <p:cNvSpPr>
            <a:spLocks noGrp="1"/>
          </p:cNvSpPr>
          <p:nvPr>
            <p:ph type="body" sz="quarter" idx="50" hasCustomPrompt="1"/>
          </p:nvPr>
        </p:nvSpPr>
        <p:spPr>
          <a:xfrm>
            <a:off x="9573617"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5" name="Tijdelijke aanduiding voor tekst 22">
            <a:extLst>
              <a:ext uri="{FF2B5EF4-FFF2-40B4-BE49-F238E27FC236}">
                <a16:creationId xmlns:a16="http://schemas.microsoft.com/office/drawing/2014/main" id="{683F37F6-2F6F-4E3B-AA86-B05FF3AC9F73}"/>
              </a:ext>
            </a:extLst>
          </p:cNvPr>
          <p:cNvSpPr>
            <a:spLocks noGrp="1"/>
          </p:cNvSpPr>
          <p:nvPr>
            <p:ph type="body" sz="quarter" idx="51" hasCustomPrompt="1"/>
          </p:nvPr>
        </p:nvSpPr>
        <p:spPr>
          <a:xfrm>
            <a:off x="9573617"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8" name="Tijdelijke aanduiding voor tekst 22">
            <a:extLst>
              <a:ext uri="{FF2B5EF4-FFF2-40B4-BE49-F238E27FC236}">
                <a16:creationId xmlns:a16="http://schemas.microsoft.com/office/drawing/2014/main" id="{0464CCE6-B0CF-4F51-9A8B-33C315E735D5}"/>
              </a:ext>
            </a:extLst>
          </p:cNvPr>
          <p:cNvSpPr>
            <a:spLocks noGrp="1"/>
          </p:cNvSpPr>
          <p:nvPr>
            <p:ph type="body" sz="quarter" idx="52" hasCustomPrompt="1"/>
          </p:nvPr>
        </p:nvSpPr>
        <p:spPr>
          <a:xfrm>
            <a:off x="9573617"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45" name="Tijdelijke aanduiding voor tekst 22">
            <a:extLst>
              <a:ext uri="{FF2B5EF4-FFF2-40B4-BE49-F238E27FC236}">
                <a16:creationId xmlns:a16="http://schemas.microsoft.com/office/drawing/2014/main" id="{E77FADCB-670F-4A90-9DCE-1F007E429303}"/>
              </a:ext>
            </a:extLst>
          </p:cNvPr>
          <p:cNvSpPr>
            <a:spLocks noGrp="1"/>
          </p:cNvSpPr>
          <p:nvPr>
            <p:ph type="body" sz="quarter" idx="53" hasCustomPrompt="1"/>
          </p:nvPr>
        </p:nvSpPr>
        <p:spPr>
          <a:xfrm>
            <a:off x="500427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49" name="Tijdelijke aanduiding voor tekst 22">
            <a:extLst>
              <a:ext uri="{FF2B5EF4-FFF2-40B4-BE49-F238E27FC236}">
                <a16:creationId xmlns:a16="http://schemas.microsoft.com/office/drawing/2014/main" id="{50D99188-A5D9-4F73-B283-E4650A33C23C}"/>
              </a:ext>
            </a:extLst>
          </p:cNvPr>
          <p:cNvSpPr>
            <a:spLocks noGrp="1"/>
          </p:cNvSpPr>
          <p:nvPr>
            <p:ph type="body" sz="quarter" idx="54" hasCustomPrompt="1"/>
          </p:nvPr>
        </p:nvSpPr>
        <p:spPr>
          <a:xfrm>
            <a:off x="500427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0" name="Tijdelijke aanduiding voor tekst 22">
            <a:extLst>
              <a:ext uri="{FF2B5EF4-FFF2-40B4-BE49-F238E27FC236}">
                <a16:creationId xmlns:a16="http://schemas.microsoft.com/office/drawing/2014/main" id="{2D50DFC9-9D5B-4620-8BA7-16D799A95305}"/>
              </a:ext>
            </a:extLst>
          </p:cNvPr>
          <p:cNvSpPr>
            <a:spLocks noGrp="1"/>
          </p:cNvSpPr>
          <p:nvPr>
            <p:ph type="body" sz="quarter" idx="55" hasCustomPrompt="1"/>
          </p:nvPr>
        </p:nvSpPr>
        <p:spPr>
          <a:xfrm>
            <a:off x="500427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51" name="Tijdelijke aanduiding voor tekst 22">
            <a:extLst>
              <a:ext uri="{FF2B5EF4-FFF2-40B4-BE49-F238E27FC236}">
                <a16:creationId xmlns:a16="http://schemas.microsoft.com/office/drawing/2014/main" id="{C11A49BB-69D9-4F47-8EA0-8B2619C360E0}"/>
              </a:ext>
            </a:extLst>
          </p:cNvPr>
          <p:cNvSpPr>
            <a:spLocks noGrp="1"/>
          </p:cNvSpPr>
          <p:nvPr>
            <p:ph type="body" sz="quarter" idx="56" hasCustomPrompt="1"/>
          </p:nvPr>
        </p:nvSpPr>
        <p:spPr>
          <a:xfrm>
            <a:off x="728894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52" name="Tijdelijke aanduiding voor tekst 22">
            <a:extLst>
              <a:ext uri="{FF2B5EF4-FFF2-40B4-BE49-F238E27FC236}">
                <a16:creationId xmlns:a16="http://schemas.microsoft.com/office/drawing/2014/main" id="{2D43C180-1672-4070-BAF2-B2C36436D691}"/>
              </a:ext>
            </a:extLst>
          </p:cNvPr>
          <p:cNvSpPr>
            <a:spLocks noGrp="1"/>
          </p:cNvSpPr>
          <p:nvPr>
            <p:ph type="body" sz="quarter" idx="57" hasCustomPrompt="1"/>
          </p:nvPr>
        </p:nvSpPr>
        <p:spPr>
          <a:xfrm>
            <a:off x="728894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3" name="Tijdelijke aanduiding voor tekst 22">
            <a:extLst>
              <a:ext uri="{FF2B5EF4-FFF2-40B4-BE49-F238E27FC236}">
                <a16:creationId xmlns:a16="http://schemas.microsoft.com/office/drawing/2014/main" id="{4F5E7943-7C38-4791-9F98-6273A4C3B167}"/>
              </a:ext>
            </a:extLst>
          </p:cNvPr>
          <p:cNvSpPr>
            <a:spLocks noGrp="1"/>
          </p:cNvSpPr>
          <p:nvPr>
            <p:ph type="body" sz="quarter" idx="58" hasCustomPrompt="1"/>
          </p:nvPr>
        </p:nvSpPr>
        <p:spPr>
          <a:xfrm>
            <a:off x="728894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54" name="Tijdelijke aanduiding voor tekst 22">
            <a:extLst>
              <a:ext uri="{FF2B5EF4-FFF2-40B4-BE49-F238E27FC236}">
                <a16:creationId xmlns:a16="http://schemas.microsoft.com/office/drawing/2014/main" id="{D28E43E0-1EBE-437E-8961-249CCA203D8E}"/>
              </a:ext>
            </a:extLst>
          </p:cNvPr>
          <p:cNvSpPr>
            <a:spLocks noGrp="1"/>
          </p:cNvSpPr>
          <p:nvPr>
            <p:ph type="body" sz="quarter" idx="59" hasCustomPrompt="1"/>
          </p:nvPr>
        </p:nvSpPr>
        <p:spPr>
          <a:xfrm>
            <a:off x="1350598"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55" name="Tijdelijke aanduiding voor tekst 22">
            <a:extLst>
              <a:ext uri="{FF2B5EF4-FFF2-40B4-BE49-F238E27FC236}">
                <a16:creationId xmlns:a16="http://schemas.microsoft.com/office/drawing/2014/main" id="{D33483A5-1E43-4C0D-A4C5-99F7B3EE898F}"/>
              </a:ext>
            </a:extLst>
          </p:cNvPr>
          <p:cNvSpPr>
            <a:spLocks noGrp="1"/>
          </p:cNvSpPr>
          <p:nvPr>
            <p:ph type="body" sz="quarter" idx="60" hasCustomPrompt="1"/>
          </p:nvPr>
        </p:nvSpPr>
        <p:spPr>
          <a:xfrm>
            <a:off x="1350598"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6" name="Tijdelijke aanduiding voor tekst 22">
            <a:extLst>
              <a:ext uri="{FF2B5EF4-FFF2-40B4-BE49-F238E27FC236}">
                <a16:creationId xmlns:a16="http://schemas.microsoft.com/office/drawing/2014/main" id="{0BB30575-6F3B-488B-8091-6AD8DAD2A0D7}"/>
              </a:ext>
            </a:extLst>
          </p:cNvPr>
          <p:cNvSpPr>
            <a:spLocks noGrp="1"/>
          </p:cNvSpPr>
          <p:nvPr>
            <p:ph type="body" sz="quarter" idx="61" hasCustomPrompt="1"/>
          </p:nvPr>
        </p:nvSpPr>
        <p:spPr>
          <a:xfrm>
            <a:off x="1350598"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57" name="Tijdelijke aanduiding voor tekst 22">
            <a:extLst>
              <a:ext uri="{FF2B5EF4-FFF2-40B4-BE49-F238E27FC236}">
                <a16:creationId xmlns:a16="http://schemas.microsoft.com/office/drawing/2014/main" id="{74A93ECB-1836-4045-BE3B-A403331BDE05}"/>
              </a:ext>
            </a:extLst>
          </p:cNvPr>
          <p:cNvSpPr>
            <a:spLocks noGrp="1"/>
          </p:cNvSpPr>
          <p:nvPr>
            <p:ph type="body" sz="quarter" idx="62" hasCustomPrompt="1"/>
          </p:nvPr>
        </p:nvSpPr>
        <p:spPr>
          <a:xfrm>
            <a:off x="3787669"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58" name="Tijdelijke aanduiding voor tekst 22">
            <a:extLst>
              <a:ext uri="{FF2B5EF4-FFF2-40B4-BE49-F238E27FC236}">
                <a16:creationId xmlns:a16="http://schemas.microsoft.com/office/drawing/2014/main" id="{7CF5D366-D27F-4D7A-A6C6-1BB59A617866}"/>
              </a:ext>
            </a:extLst>
          </p:cNvPr>
          <p:cNvSpPr>
            <a:spLocks noGrp="1"/>
          </p:cNvSpPr>
          <p:nvPr>
            <p:ph type="body" sz="quarter" idx="63" hasCustomPrompt="1"/>
          </p:nvPr>
        </p:nvSpPr>
        <p:spPr>
          <a:xfrm>
            <a:off x="3787669"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9" name="Tijdelijke aanduiding voor tekst 22">
            <a:extLst>
              <a:ext uri="{FF2B5EF4-FFF2-40B4-BE49-F238E27FC236}">
                <a16:creationId xmlns:a16="http://schemas.microsoft.com/office/drawing/2014/main" id="{D3E2E2D4-8D55-4926-B058-04AAD6BC4C4E}"/>
              </a:ext>
            </a:extLst>
          </p:cNvPr>
          <p:cNvSpPr>
            <a:spLocks noGrp="1"/>
          </p:cNvSpPr>
          <p:nvPr>
            <p:ph type="body" sz="quarter" idx="64" hasCustomPrompt="1"/>
          </p:nvPr>
        </p:nvSpPr>
        <p:spPr>
          <a:xfrm>
            <a:off x="3787669"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60" name="Tijdelijke aanduiding voor tekst 22">
            <a:extLst>
              <a:ext uri="{FF2B5EF4-FFF2-40B4-BE49-F238E27FC236}">
                <a16:creationId xmlns:a16="http://schemas.microsoft.com/office/drawing/2014/main" id="{EA1A423D-F589-40FD-ABF6-DB0C47DFA402}"/>
              </a:ext>
            </a:extLst>
          </p:cNvPr>
          <p:cNvSpPr>
            <a:spLocks noGrp="1"/>
          </p:cNvSpPr>
          <p:nvPr>
            <p:ph type="body" sz="quarter" idx="65" hasCustomPrompt="1"/>
          </p:nvPr>
        </p:nvSpPr>
        <p:spPr>
          <a:xfrm>
            <a:off x="6224740"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61" name="Tijdelijke aanduiding voor tekst 22">
            <a:extLst>
              <a:ext uri="{FF2B5EF4-FFF2-40B4-BE49-F238E27FC236}">
                <a16:creationId xmlns:a16="http://schemas.microsoft.com/office/drawing/2014/main" id="{1904A2A0-D25D-4528-A397-4AD979D856D2}"/>
              </a:ext>
            </a:extLst>
          </p:cNvPr>
          <p:cNvSpPr>
            <a:spLocks noGrp="1"/>
          </p:cNvSpPr>
          <p:nvPr>
            <p:ph type="body" sz="quarter" idx="66" hasCustomPrompt="1"/>
          </p:nvPr>
        </p:nvSpPr>
        <p:spPr>
          <a:xfrm>
            <a:off x="6224740"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62" name="Tijdelijke aanduiding voor tekst 22">
            <a:extLst>
              <a:ext uri="{FF2B5EF4-FFF2-40B4-BE49-F238E27FC236}">
                <a16:creationId xmlns:a16="http://schemas.microsoft.com/office/drawing/2014/main" id="{53E16E30-2F0A-4458-9877-019C6DCC65C2}"/>
              </a:ext>
            </a:extLst>
          </p:cNvPr>
          <p:cNvSpPr>
            <a:spLocks noGrp="1"/>
          </p:cNvSpPr>
          <p:nvPr>
            <p:ph type="body" sz="quarter" idx="67" hasCustomPrompt="1"/>
          </p:nvPr>
        </p:nvSpPr>
        <p:spPr>
          <a:xfrm>
            <a:off x="6224740"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63" name="Tijdelijke aanduiding voor tekst 22">
            <a:extLst>
              <a:ext uri="{FF2B5EF4-FFF2-40B4-BE49-F238E27FC236}">
                <a16:creationId xmlns:a16="http://schemas.microsoft.com/office/drawing/2014/main" id="{3BAED2E6-B441-4456-ADCF-74C848E460F5}"/>
              </a:ext>
            </a:extLst>
          </p:cNvPr>
          <p:cNvSpPr>
            <a:spLocks noGrp="1"/>
          </p:cNvSpPr>
          <p:nvPr>
            <p:ph type="body" sz="quarter" idx="68" hasCustomPrompt="1"/>
          </p:nvPr>
        </p:nvSpPr>
        <p:spPr>
          <a:xfrm>
            <a:off x="8661811"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64" name="Tijdelijke aanduiding voor tekst 22">
            <a:extLst>
              <a:ext uri="{FF2B5EF4-FFF2-40B4-BE49-F238E27FC236}">
                <a16:creationId xmlns:a16="http://schemas.microsoft.com/office/drawing/2014/main" id="{75723216-2DB5-4A45-8D4D-4D6F9BC3B4F5}"/>
              </a:ext>
            </a:extLst>
          </p:cNvPr>
          <p:cNvSpPr>
            <a:spLocks noGrp="1"/>
          </p:cNvSpPr>
          <p:nvPr>
            <p:ph type="body" sz="quarter" idx="69" hasCustomPrompt="1"/>
          </p:nvPr>
        </p:nvSpPr>
        <p:spPr>
          <a:xfrm>
            <a:off x="8661811"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65" name="Tijdelijke aanduiding voor tekst 22">
            <a:extLst>
              <a:ext uri="{FF2B5EF4-FFF2-40B4-BE49-F238E27FC236}">
                <a16:creationId xmlns:a16="http://schemas.microsoft.com/office/drawing/2014/main" id="{440D98A4-2A85-446E-82B2-5AC7B8993C92}"/>
              </a:ext>
            </a:extLst>
          </p:cNvPr>
          <p:cNvSpPr>
            <a:spLocks noGrp="1"/>
          </p:cNvSpPr>
          <p:nvPr>
            <p:ph type="body" sz="quarter" idx="70" hasCustomPrompt="1"/>
          </p:nvPr>
        </p:nvSpPr>
        <p:spPr>
          <a:xfrm>
            <a:off x="8661811"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Tree>
    <p:extLst>
      <p:ext uri="{BB962C8B-B14F-4D97-AF65-F5344CB8AC3E}">
        <p14:creationId xmlns:p14="http://schemas.microsoft.com/office/powerpoint/2010/main" val="518631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rekers 4">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6E2BF57A-7598-4025-B634-0CE0ABAF30BB}"/>
              </a:ext>
            </a:extLst>
          </p:cNvPr>
          <p:cNvSpPr>
            <a:spLocks noChangeAspect="1"/>
          </p:cNvSpPr>
          <p:nvPr userDrawn="1"/>
        </p:nvSpPr>
        <p:spPr>
          <a:xfrm>
            <a:off x="0" y="3183731"/>
            <a:ext cx="12192000" cy="3673840"/>
          </a:xfrm>
          <a:custGeom>
            <a:avLst/>
            <a:gdLst>
              <a:gd name="connsiteX0" fmla="*/ 1 w 12192000"/>
              <a:gd name="connsiteY0" fmla="*/ 0 h 3673840"/>
              <a:gd name="connsiteX1" fmla="*/ 1955604 w 12192000"/>
              <a:gd name="connsiteY1" fmla="*/ 702044 h 3673840"/>
              <a:gd name="connsiteX2" fmla="*/ 2123755 w 12192000"/>
              <a:gd name="connsiteY2" fmla="*/ 854869 h 3673840"/>
              <a:gd name="connsiteX3" fmla="*/ 2125029 w 12192000"/>
              <a:gd name="connsiteY3" fmla="*/ 854869 h 3673840"/>
              <a:gd name="connsiteX4" fmla="*/ 2133295 w 12192000"/>
              <a:gd name="connsiteY4" fmla="*/ 863540 h 3673840"/>
              <a:gd name="connsiteX5" fmla="*/ 2173930 w 12192000"/>
              <a:gd name="connsiteY5" fmla="*/ 900471 h 3673840"/>
              <a:gd name="connsiteX6" fmla="*/ 2208340 w 12192000"/>
              <a:gd name="connsiteY6" fmla="*/ 938332 h 3673840"/>
              <a:gd name="connsiteX7" fmla="*/ 2360226 w 12192000"/>
              <a:gd name="connsiteY7" fmla="*/ 1083142 h 3673840"/>
              <a:gd name="connsiteX8" fmla="*/ 6096001 w 12192000"/>
              <a:gd name="connsiteY8" fmla="*/ 2526507 h 3673840"/>
              <a:gd name="connsiteX9" fmla="*/ 9831776 w 12192000"/>
              <a:gd name="connsiteY9" fmla="*/ 1083142 h 3673840"/>
              <a:gd name="connsiteX10" fmla="*/ 9983648 w 12192000"/>
              <a:gd name="connsiteY10" fmla="*/ 938346 h 3673840"/>
              <a:gd name="connsiteX11" fmla="*/ 10018071 w 12192000"/>
              <a:gd name="connsiteY11" fmla="*/ 900471 h 3673840"/>
              <a:gd name="connsiteX12" fmla="*/ 10058725 w 12192000"/>
              <a:gd name="connsiteY12" fmla="*/ 863523 h 3673840"/>
              <a:gd name="connsiteX13" fmla="*/ 10066975 w 12192000"/>
              <a:gd name="connsiteY13" fmla="*/ 854869 h 3673840"/>
              <a:gd name="connsiteX14" fmla="*/ 10068246 w 12192000"/>
              <a:gd name="connsiteY14" fmla="*/ 854869 h 3673840"/>
              <a:gd name="connsiteX15" fmla="*/ 10236396 w 12192000"/>
              <a:gd name="connsiteY15" fmla="*/ 702044 h 3673840"/>
              <a:gd name="connsiteX16" fmla="*/ 12192000 w 12192000"/>
              <a:gd name="connsiteY16" fmla="*/ 0 h 3673840"/>
              <a:gd name="connsiteX17" fmla="*/ 12192000 w 12192000"/>
              <a:gd name="connsiteY17" fmla="*/ 3673840 h 3673840"/>
              <a:gd name="connsiteX18" fmla="*/ 0 w 12192000"/>
              <a:gd name="connsiteY18" fmla="*/ 3673840 h 3673840"/>
              <a:gd name="connsiteX19" fmla="*/ 0 w 12192000"/>
              <a:gd name="connsiteY19" fmla="*/ 0 h 36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3673840">
                <a:moveTo>
                  <a:pt x="1" y="0"/>
                </a:moveTo>
                <a:cubicBezTo>
                  <a:pt x="742851" y="0"/>
                  <a:pt x="1424167" y="263463"/>
                  <a:pt x="1955604" y="702044"/>
                </a:cubicBezTo>
                <a:lnTo>
                  <a:pt x="2123755" y="854869"/>
                </a:lnTo>
                <a:lnTo>
                  <a:pt x="2125029" y="854869"/>
                </a:lnTo>
                <a:lnTo>
                  <a:pt x="2133295" y="863540"/>
                </a:lnTo>
                <a:lnTo>
                  <a:pt x="2173930" y="900471"/>
                </a:lnTo>
                <a:lnTo>
                  <a:pt x="2208340" y="938332"/>
                </a:lnTo>
                <a:lnTo>
                  <a:pt x="2360226" y="1083142"/>
                </a:lnTo>
                <a:cubicBezTo>
                  <a:pt x="3346913" y="1979930"/>
                  <a:pt x="4657628" y="2526507"/>
                  <a:pt x="6096001" y="2526507"/>
                </a:cubicBezTo>
                <a:cubicBezTo>
                  <a:pt x="7534376" y="2526507"/>
                  <a:pt x="8845089" y="1979930"/>
                  <a:pt x="9831776" y="1083142"/>
                </a:cubicBezTo>
                <a:lnTo>
                  <a:pt x="9983648" y="938346"/>
                </a:lnTo>
                <a:lnTo>
                  <a:pt x="10018071" y="900471"/>
                </a:lnTo>
                <a:lnTo>
                  <a:pt x="10058725" y="863523"/>
                </a:lnTo>
                <a:lnTo>
                  <a:pt x="10066975" y="854869"/>
                </a:lnTo>
                <a:lnTo>
                  <a:pt x="10068246" y="854869"/>
                </a:lnTo>
                <a:lnTo>
                  <a:pt x="10236396" y="702044"/>
                </a:lnTo>
                <a:cubicBezTo>
                  <a:pt x="10767834" y="263463"/>
                  <a:pt x="11449150" y="0"/>
                  <a:pt x="12192000" y="0"/>
                </a:cubicBezTo>
                <a:lnTo>
                  <a:pt x="12192000" y="3673840"/>
                </a:lnTo>
                <a:lnTo>
                  <a:pt x="0" y="3673840"/>
                </a:lnTo>
                <a:lnTo>
                  <a:pt x="0" y="0"/>
                </a:ln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AC551C27-B951-4103-8166-29AE5433A5C9}"/>
              </a:ext>
            </a:extLst>
          </p:cNvPr>
          <p:cNvSpPr>
            <a:spLocks noGrp="1"/>
          </p:cNvSpPr>
          <p:nvPr>
            <p:ph type="title" hasCustomPrompt="1"/>
          </p:nvPr>
        </p:nvSpPr>
        <p:spPr>
          <a:xfrm>
            <a:off x="506363" y="365126"/>
            <a:ext cx="10473637" cy="1023938"/>
          </a:xfrm>
        </p:spPr>
        <p:txBody>
          <a:bodyPr/>
          <a:lstStyle>
            <a:lvl1pPr>
              <a:defRPr/>
            </a:lvl1pPr>
          </a:lstStyle>
          <a:p>
            <a:r>
              <a:rPr lang="nl-NL"/>
              <a:t>Sprekers</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17" name="Mask 4">
            <a:extLst>
              <a:ext uri="{FF2B5EF4-FFF2-40B4-BE49-F238E27FC236}">
                <a16:creationId xmlns:a16="http://schemas.microsoft.com/office/drawing/2014/main" id="{3E2911D1-61CA-4AE3-A6FD-E27222D06F32}"/>
              </a:ext>
            </a:extLst>
          </p:cNvPr>
          <p:cNvSpPr>
            <a:spLocks noGrp="1" noChangeAspect="1"/>
          </p:cNvSpPr>
          <p:nvPr>
            <p:ph type="pic" sz="quarter" idx="40" hasCustomPrompt="1"/>
          </p:nvPr>
        </p:nvSpPr>
        <p:spPr>
          <a:xfrm>
            <a:off x="1890598"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3" name="Mask 4">
            <a:extLst>
              <a:ext uri="{FF2B5EF4-FFF2-40B4-BE49-F238E27FC236}">
                <a16:creationId xmlns:a16="http://schemas.microsoft.com/office/drawing/2014/main" id="{421E775E-FA37-480F-B0A9-01D76779FC36}"/>
              </a:ext>
            </a:extLst>
          </p:cNvPr>
          <p:cNvSpPr>
            <a:spLocks noGrp="1" noChangeAspect="1"/>
          </p:cNvSpPr>
          <p:nvPr>
            <p:ph type="pic" sz="quarter" idx="42" hasCustomPrompt="1"/>
          </p:nvPr>
        </p:nvSpPr>
        <p:spPr>
          <a:xfrm>
            <a:off x="4327669"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4" name="Mask 4">
            <a:extLst>
              <a:ext uri="{FF2B5EF4-FFF2-40B4-BE49-F238E27FC236}">
                <a16:creationId xmlns:a16="http://schemas.microsoft.com/office/drawing/2014/main" id="{E7949260-A63A-4494-9CB9-094B69DA2CD2}"/>
              </a:ext>
            </a:extLst>
          </p:cNvPr>
          <p:cNvSpPr>
            <a:spLocks noGrp="1" noChangeAspect="1"/>
          </p:cNvSpPr>
          <p:nvPr>
            <p:ph type="pic" sz="quarter" idx="43" hasCustomPrompt="1"/>
          </p:nvPr>
        </p:nvSpPr>
        <p:spPr>
          <a:xfrm>
            <a:off x="6764740"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5" name="Mask 4">
            <a:extLst>
              <a:ext uri="{FF2B5EF4-FFF2-40B4-BE49-F238E27FC236}">
                <a16:creationId xmlns:a16="http://schemas.microsoft.com/office/drawing/2014/main" id="{41748A79-58E1-47A2-B753-B2D1CE8EB580}"/>
              </a:ext>
            </a:extLst>
          </p:cNvPr>
          <p:cNvSpPr>
            <a:spLocks noGrp="1" noChangeAspect="1"/>
          </p:cNvSpPr>
          <p:nvPr>
            <p:ph type="pic" sz="quarter" idx="44" hasCustomPrompt="1"/>
          </p:nvPr>
        </p:nvSpPr>
        <p:spPr>
          <a:xfrm>
            <a:off x="9201811"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6" name="Tijdelijke aanduiding voor tekst 22">
            <a:extLst>
              <a:ext uri="{FF2B5EF4-FFF2-40B4-BE49-F238E27FC236}">
                <a16:creationId xmlns:a16="http://schemas.microsoft.com/office/drawing/2014/main" id="{E0A717E1-C77A-4588-8A42-1C72878AADB8}"/>
              </a:ext>
            </a:extLst>
          </p:cNvPr>
          <p:cNvSpPr>
            <a:spLocks noGrp="1"/>
          </p:cNvSpPr>
          <p:nvPr>
            <p:ph type="body" sz="quarter" idx="59" hasCustomPrompt="1"/>
          </p:nvPr>
        </p:nvSpPr>
        <p:spPr>
          <a:xfrm>
            <a:off x="1350598"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29" name="Tijdelijke aanduiding voor tekst 22">
            <a:extLst>
              <a:ext uri="{FF2B5EF4-FFF2-40B4-BE49-F238E27FC236}">
                <a16:creationId xmlns:a16="http://schemas.microsoft.com/office/drawing/2014/main" id="{99B00E10-9730-4222-977F-BE23E7987B7C}"/>
              </a:ext>
            </a:extLst>
          </p:cNvPr>
          <p:cNvSpPr>
            <a:spLocks noGrp="1"/>
          </p:cNvSpPr>
          <p:nvPr>
            <p:ph type="body" sz="quarter" idx="60" hasCustomPrompt="1"/>
          </p:nvPr>
        </p:nvSpPr>
        <p:spPr>
          <a:xfrm>
            <a:off x="1350598"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0" name="Tijdelijke aanduiding voor tekst 22">
            <a:extLst>
              <a:ext uri="{FF2B5EF4-FFF2-40B4-BE49-F238E27FC236}">
                <a16:creationId xmlns:a16="http://schemas.microsoft.com/office/drawing/2014/main" id="{986CCD9B-5C71-4D11-8A59-A7D16A60AD81}"/>
              </a:ext>
            </a:extLst>
          </p:cNvPr>
          <p:cNvSpPr>
            <a:spLocks noGrp="1"/>
          </p:cNvSpPr>
          <p:nvPr>
            <p:ph type="body" sz="quarter" idx="61" hasCustomPrompt="1"/>
          </p:nvPr>
        </p:nvSpPr>
        <p:spPr>
          <a:xfrm>
            <a:off x="1350598"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1" name="Tijdelijke aanduiding voor tekst 22">
            <a:extLst>
              <a:ext uri="{FF2B5EF4-FFF2-40B4-BE49-F238E27FC236}">
                <a16:creationId xmlns:a16="http://schemas.microsoft.com/office/drawing/2014/main" id="{2C9F619F-6EAF-4ADB-AF3F-7ADC41232608}"/>
              </a:ext>
            </a:extLst>
          </p:cNvPr>
          <p:cNvSpPr>
            <a:spLocks noGrp="1"/>
          </p:cNvSpPr>
          <p:nvPr>
            <p:ph type="body" sz="quarter" idx="62" hasCustomPrompt="1"/>
          </p:nvPr>
        </p:nvSpPr>
        <p:spPr>
          <a:xfrm>
            <a:off x="3787669"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2" name="Tijdelijke aanduiding voor tekst 22">
            <a:extLst>
              <a:ext uri="{FF2B5EF4-FFF2-40B4-BE49-F238E27FC236}">
                <a16:creationId xmlns:a16="http://schemas.microsoft.com/office/drawing/2014/main" id="{8C0C3712-A92C-44DC-A7BA-A253F725732F}"/>
              </a:ext>
            </a:extLst>
          </p:cNvPr>
          <p:cNvSpPr>
            <a:spLocks noGrp="1"/>
          </p:cNvSpPr>
          <p:nvPr>
            <p:ph type="body" sz="quarter" idx="63" hasCustomPrompt="1"/>
          </p:nvPr>
        </p:nvSpPr>
        <p:spPr>
          <a:xfrm>
            <a:off x="3787669"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3" name="Tijdelijke aanduiding voor tekst 22">
            <a:extLst>
              <a:ext uri="{FF2B5EF4-FFF2-40B4-BE49-F238E27FC236}">
                <a16:creationId xmlns:a16="http://schemas.microsoft.com/office/drawing/2014/main" id="{90788099-EF29-4A84-B843-741F48F3C408}"/>
              </a:ext>
            </a:extLst>
          </p:cNvPr>
          <p:cNvSpPr>
            <a:spLocks noGrp="1"/>
          </p:cNvSpPr>
          <p:nvPr>
            <p:ph type="body" sz="quarter" idx="64" hasCustomPrompt="1"/>
          </p:nvPr>
        </p:nvSpPr>
        <p:spPr>
          <a:xfrm>
            <a:off x="3787669"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4" name="Tijdelijke aanduiding voor tekst 22">
            <a:extLst>
              <a:ext uri="{FF2B5EF4-FFF2-40B4-BE49-F238E27FC236}">
                <a16:creationId xmlns:a16="http://schemas.microsoft.com/office/drawing/2014/main" id="{2D85F5A0-49CC-40D4-AA43-37EC8E098E1D}"/>
              </a:ext>
            </a:extLst>
          </p:cNvPr>
          <p:cNvSpPr>
            <a:spLocks noGrp="1"/>
          </p:cNvSpPr>
          <p:nvPr>
            <p:ph type="body" sz="quarter" idx="65" hasCustomPrompt="1"/>
          </p:nvPr>
        </p:nvSpPr>
        <p:spPr>
          <a:xfrm>
            <a:off x="6224740"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5" name="Tijdelijke aanduiding voor tekst 22">
            <a:extLst>
              <a:ext uri="{FF2B5EF4-FFF2-40B4-BE49-F238E27FC236}">
                <a16:creationId xmlns:a16="http://schemas.microsoft.com/office/drawing/2014/main" id="{A2CD182B-9074-4642-B861-81F8A437760A}"/>
              </a:ext>
            </a:extLst>
          </p:cNvPr>
          <p:cNvSpPr>
            <a:spLocks noGrp="1"/>
          </p:cNvSpPr>
          <p:nvPr>
            <p:ph type="body" sz="quarter" idx="66" hasCustomPrompt="1"/>
          </p:nvPr>
        </p:nvSpPr>
        <p:spPr>
          <a:xfrm>
            <a:off x="6224740"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6" name="Tijdelijke aanduiding voor tekst 22">
            <a:extLst>
              <a:ext uri="{FF2B5EF4-FFF2-40B4-BE49-F238E27FC236}">
                <a16:creationId xmlns:a16="http://schemas.microsoft.com/office/drawing/2014/main" id="{26E8E1EA-5FE2-401D-B015-30598B0926B6}"/>
              </a:ext>
            </a:extLst>
          </p:cNvPr>
          <p:cNvSpPr>
            <a:spLocks noGrp="1"/>
          </p:cNvSpPr>
          <p:nvPr>
            <p:ph type="body" sz="quarter" idx="67" hasCustomPrompt="1"/>
          </p:nvPr>
        </p:nvSpPr>
        <p:spPr>
          <a:xfrm>
            <a:off x="6224740"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7" name="Tijdelijke aanduiding voor tekst 22">
            <a:extLst>
              <a:ext uri="{FF2B5EF4-FFF2-40B4-BE49-F238E27FC236}">
                <a16:creationId xmlns:a16="http://schemas.microsoft.com/office/drawing/2014/main" id="{CB4A4394-A835-4334-B0A4-C219757575A0}"/>
              </a:ext>
            </a:extLst>
          </p:cNvPr>
          <p:cNvSpPr>
            <a:spLocks noGrp="1"/>
          </p:cNvSpPr>
          <p:nvPr>
            <p:ph type="body" sz="quarter" idx="68" hasCustomPrompt="1"/>
          </p:nvPr>
        </p:nvSpPr>
        <p:spPr>
          <a:xfrm>
            <a:off x="8661811"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8" name="Tijdelijke aanduiding voor tekst 22">
            <a:extLst>
              <a:ext uri="{FF2B5EF4-FFF2-40B4-BE49-F238E27FC236}">
                <a16:creationId xmlns:a16="http://schemas.microsoft.com/office/drawing/2014/main" id="{B36C33FA-0030-4449-B6E9-355D448C3663}"/>
              </a:ext>
            </a:extLst>
          </p:cNvPr>
          <p:cNvSpPr>
            <a:spLocks noGrp="1"/>
          </p:cNvSpPr>
          <p:nvPr>
            <p:ph type="body" sz="quarter" idx="69" hasCustomPrompt="1"/>
          </p:nvPr>
        </p:nvSpPr>
        <p:spPr>
          <a:xfrm>
            <a:off x="8661811"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9" name="Tijdelijke aanduiding voor tekst 22">
            <a:extLst>
              <a:ext uri="{FF2B5EF4-FFF2-40B4-BE49-F238E27FC236}">
                <a16:creationId xmlns:a16="http://schemas.microsoft.com/office/drawing/2014/main" id="{96B25BFE-2ED1-48A0-AA54-73D726D073BF}"/>
              </a:ext>
            </a:extLst>
          </p:cNvPr>
          <p:cNvSpPr>
            <a:spLocks noGrp="1"/>
          </p:cNvSpPr>
          <p:nvPr>
            <p:ph type="body" sz="quarter" idx="70" hasCustomPrompt="1"/>
          </p:nvPr>
        </p:nvSpPr>
        <p:spPr>
          <a:xfrm>
            <a:off x="8661811"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pic>
        <p:nvPicPr>
          <p:cNvPr id="21" name="Graphic 20">
            <a:extLst>
              <a:ext uri="{FF2B5EF4-FFF2-40B4-BE49-F238E27FC236}">
                <a16:creationId xmlns:a16="http://schemas.microsoft.com/office/drawing/2014/main" id="{F4A2BDD5-7D45-48B3-B342-FB4E1BC64B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1105356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inddia rood">
    <p:bg>
      <p:bgPr>
        <a:solidFill>
          <a:schemeClr val="accent1"/>
        </a:solidFill>
        <a:effectLst/>
      </p:bgPr>
    </p:bg>
    <p:spTree>
      <p:nvGrpSpPr>
        <p:cNvPr id="1" name=""/>
        <p:cNvGrpSpPr/>
        <p:nvPr/>
      </p:nvGrpSpPr>
      <p:grpSpPr>
        <a:xfrm>
          <a:off x="0" y="0"/>
          <a:ext cx="0" cy="0"/>
          <a:chOff x="0" y="0"/>
          <a:chExt cx="0" cy="0"/>
        </a:xfrm>
      </p:grpSpPr>
      <p:sp>
        <p:nvSpPr>
          <p:cNvPr id="25" name="Vrije vorm: vorm 24">
            <a:extLst>
              <a:ext uri="{FF2B5EF4-FFF2-40B4-BE49-F238E27FC236}">
                <a16:creationId xmlns:a16="http://schemas.microsoft.com/office/drawing/2014/main" id="{EE112B10-8A99-4BE4-B35E-0EBE62989FBC}"/>
              </a:ext>
            </a:extLst>
          </p:cNvPr>
          <p:cNvSpPr>
            <a:spLocks noChangeAspect="1"/>
          </p:cNvSpPr>
          <p:nvPr userDrawn="1"/>
        </p:nvSpPr>
        <p:spPr>
          <a:xfrm>
            <a:off x="0" y="3192440"/>
            <a:ext cx="12192000" cy="3673840"/>
          </a:xfrm>
          <a:custGeom>
            <a:avLst/>
            <a:gdLst>
              <a:gd name="connsiteX0" fmla="*/ 1 w 12192000"/>
              <a:gd name="connsiteY0" fmla="*/ 0 h 3673840"/>
              <a:gd name="connsiteX1" fmla="*/ 1955604 w 12192000"/>
              <a:gd name="connsiteY1" fmla="*/ 702044 h 3673840"/>
              <a:gd name="connsiteX2" fmla="*/ 2123755 w 12192000"/>
              <a:gd name="connsiteY2" fmla="*/ 854869 h 3673840"/>
              <a:gd name="connsiteX3" fmla="*/ 2125029 w 12192000"/>
              <a:gd name="connsiteY3" fmla="*/ 854869 h 3673840"/>
              <a:gd name="connsiteX4" fmla="*/ 2133295 w 12192000"/>
              <a:gd name="connsiteY4" fmla="*/ 863540 h 3673840"/>
              <a:gd name="connsiteX5" fmla="*/ 2173930 w 12192000"/>
              <a:gd name="connsiteY5" fmla="*/ 900471 h 3673840"/>
              <a:gd name="connsiteX6" fmla="*/ 2208340 w 12192000"/>
              <a:gd name="connsiteY6" fmla="*/ 938332 h 3673840"/>
              <a:gd name="connsiteX7" fmla="*/ 2360226 w 12192000"/>
              <a:gd name="connsiteY7" fmla="*/ 1083142 h 3673840"/>
              <a:gd name="connsiteX8" fmla="*/ 6096001 w 12192000"/>
              <a:gd name="connsiteY8" fmla="*/ 2526507 h 3673840"/>
              <a:gd name="connsiteX9" fmla="*/ 9831776 w 12192000"/>
              <a:gd name="connsiteY9" fmla="*/ 1083142 h 3673840"/>
              <a:gd name="connsiteX10" fmla="*/ 9983648 w 12192000"/>
              <a:gd name="connsiteY10" fmla="*/ 938346 h 3673840"/>
              <a:gd name="connsiteX11" fmla="*/ 10018071 w 12192000"/>
              <a:gd name="connsiteY11" fmla="*/ 900471 h 3673840"/>
              <a:gd name="connsiteX12" fmla="*/ 10058725 w 12192000"/>
              <a:gd name="connsiteY12" fmla="*/ 863523 h 3673840"/>
              <a:gd name="connsiteX13" fmla="*/ 10066975 w 12192000"/>
              <a:gd name="connsiteY13" fmla="*/ 854869 h 3673840"/>
              <a:gd name="connsiteX14" fmla="*/ 10068246 w 12192000"/>
              <a:gd name="connsiteY14" fmla="*/ 854869 h 3673840"/>
              <a:gd name="connsiteX15" fmla="*/ 10236396 w 12192000"/>
              <a:gd name="connsiteY15" fmla="*/ 702044 h 3673840"/>
              <a:gd name="connsiteX16" fmla="*/ 12192000 w 12192000"/>
              <a:gd name="connsiteY16" fmla="*/ 0 h 3673840"/>
              <a:gd name="connsiteX17" fmla="*/ 12192000 w 12192000"/>
              <a:gd name="connsiteY17" fmla="*/ 3673840 h 3673840"/>
              <a:gd name="connsiteX18" fmla="*/ 0 w 12192000"/>
              <a:gd name="connsiteY18" fmla="*/ 3673840 h 3673840"/>
              <a:gd name="connsiteX19" fmla="*/ 0 w 12192000"/>
              <a:gd name="connsiteY19" fmla="*/ 0 h 36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3673840">
                <a:moveTo>
                  <a:pt x="1" y="0"/>
                </a:moveTo>
                <a:cubicBezTo>
                  <a:pt x="742851" y="0"/>
                  <a:pt x="1424167" y="263463"/>
                  <a:pt x="1955604" y="702044"/>
                </a:cubicBezTo>
                <a:lnTo>
                  <a:pt x="2123755" y="854869"/>
                </a:lnTo>
                <a:lnTo>
                  <a:pt x="2125029" y="854869"/>
                </a:lnTo>
                <a:lnTo>
                  <a:pt x="2133295" y="863540"/>
                </a:lnTo>
                <a:lnTo>
                  <a:pt x="2173930" y="900471"/>
                </a:lnTo>
                <a:lnTo>
                  <a:pt x="2208340" y="938332"/>
                </a:lnTo>
                <a:lnTo>
                  <a:pt x="2360226" y="1083142"/>
                </a:lnTo>
                <a:cubicBezTo>
                  <a:pt x="3346913" y="1979930"/>
                  <a:pt x="4657628" y="2526507"/>
                  <a:pt x="6096001" y="2526507"/>
                </a:cubicBezTo>
                <a:cubicBezTo>
                  <a:pt x="7534376" y="2526507"/>
                  <a:pt x="8845089" y="1979930"/>
                  <a:pt x="9831776" y="1083142"/>
                </a:cubicBezTo>
                <a:lnTo>
                  <a:pt x="9983648" y="938346"/>
                </a:lnTo>
                <a:lnTo>
                  <a:pt x="10018071" y="900471"/>
                </a:lnTo>
                <a:lnTo>
                  <a:pt x="10058725" y="863523"/>
                </a:lnTo>
                <a:lnTo>
                  <a:pt x="10066975" y="854869"/>
                </a:lnTo>
                <a:lnTo>
                  <a:pt x="10068246" y="854869"/>
                </a:lnTo>
                <a:lnTo>
                  <a:pt x="10236396" y="702044"/>
                </a:lnTo>
                <a:cubicBezTo>
                  <a:pt x="10767834" y="263463"/>
                  <a:pt x="11449150" y="0"/>
                  <a:pt x="12192000" y="0"/>
                </a:cubicBezTo>
                <a:lnTo>
                  <a:pt x="12192000" y="3673840"/>
                </a:lnTo>
                <a:lnTo>
                  <a:pt x="0" y="3673840"/>
                </a:lnTo>
                <a:lnTo>
                  <a:pt x="0" y="0"/>
                </a:ln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6C4533E2-6464-4C6D-AB80-C0263268A7E7}"/>
              </a:ext>
            </a:extLst>
          </p:cNvPr>
          <p:cNvSpPr>
            <a:spLocks noGrp="1"/>
          </p:cNvSpPr>
          <p:nvPr>
            <p:ph type="ctrTitle" hasCustomPrompt="1"/>
          </p:nvPr>
        </p:nvSpPr>
        <p:spPr>
          <a:xfrm>
            <a:off x="1524383" y="1469887"/>
            <a:ext cx="9143234" cy="1954198"/>
          </a:xfrm>
        </p:spPr>
        <p:txBody>
          <a:bodyPr lIns="57600" tIns="0" bIns="0" anchor="b">
            <a:normAutofit/>
          </a:bodyPr>
          <a:lstStyle>
            <a:lvl1pPr algn="ctr">
              <a:lnSpc>
                <a:spcPct val="88000"/>
              </a:lnSpc>
              <a:defRPr sz="6500">
                <a:solidFill>
                  <a:schemeClr val="accent2"/>
                </a:solidFill>
              </a:defRPr>
            </a:lvl1pPr>
          </a:lstStyle>
          <a:p>
            <a:r>
              <a:rPr lang="nl-NL"/>
              <a:t>Bedankt voor je aandacht</a:t>
            </a:r>
          </a:p>
        </p:txBody>
      </p:sp>
      <p:sp>
        <p:nvSpPr>
          <p:cNvPr id="3" name="Tekstvak 2">
            <a:extLst>
              <a:ext uri="{FF2B5EF4-FFF2-40B4-BE49-F238E27FC236}">
                <a16:creationId xmlns:a16="http://schemas.microsoft.com/office/drawing/2014/main" id="{FF7C9347-EFEF-4C63-9F3E-2C532377BC85}"/>
              </a:ext>
            </a:extLst>
          </p:cNvPr>
          <p:cNvSpPr txBox="1"/>
          <p:nvPr userDrawn="1"/>
        </p:nvSpPr>
        <p:spPr>
          <a:xfrm>
            <a:off x="5146766" y="4458789"/>
            <a:ext cx="1898469" cy="369332"/>
          </a:xfrm>
          <a:prstGeom prst="rect">
            <a:avLst/>
          </a:prstGeom>
          <a:noFill/>
        </p:spPr>
        <p:txBody>
          <a:bodyPr wrap="square" rtlCol="0">
            <a:spAutoFit/>
          </a:bodyPr>
          <a:lstStyle/>
          <a:p>
            <a:pPr algn="ctr"/>
            <a:r>
              <a:rPr lang="nl-NL">
                <a:solidFill>
                  <a:schemeClr val="accent2"/>
                </a:solidFill>
              </a:rPr>
              <a:t>Sigra.nl</a:t>
            </a:r>
          </a:p>
        </p:txBody>
      </p:sp>
      <p:sp>
        <p:nvSpPr>
          <p:cNvPr id="18" name="Tekstvak 17">
            <a:extLst>
              <a:ext uri="{FF2B5EF4-FFF2-40B4-BE49-F238E27FC236}">
                <a16:creationId xmlns:a16="http://schemas.microsoft.com/office/drawing/2014/main" id="{3358AAE5-DB33-477C-A1E6-EC9473BD60BD}"/>
              </a:ext>
            </a:extLst>
          </p:cNvPr>
          <p:cNvSpPr txBox="1"/>
          <p:nvPr userDrawn="1"/>
        </p:nvSpPr>
        <p:spPr>
          <a:xfrm>
            <a:off x="8951341" y="5739018"/>
            <a:ext cx="2743200" cy="634020"/>
          </a:xfrm>
          <a:prstGeom prst="rect">
            <a:avLst/>
          </a:prstGeom>
          <a:noFill/>
        </p:spPr>
        <p:txBody>
          <a:bodyPr wrap="square" rtlCol="0">
            <a:spAutoFit/>
          </a:bodyPr>
          <a:lstStyle/>
          <a:p>
            <a:pPr>
              <a:lnSpc>
                <a:spcPct val="80000"/>
              </a:lnSpc>
            </a:pPr>
            <a:r>
              <a:rPr lang="nl-NL" sz="2200" b="1">
                <a:solidFill>
                  <a:schemeClr val="accent1"/>
                </a:solidFill>
              </a:rPr>
              <a:t>Samen voor betere</a:t>
            </a:r>
            <a:br>
              <a:rPr lang="nl-NL" sz="2200" b="1">
                <a:solidFill>
                  <a:schemeClr val="accent1"/>
                </a:solidFill>
              </a:rPr>
            </a:br>
            <a:r>
              <a:rPr lang="nl-NL" sz="2200" b="1">
                <a:solidFill>
                  <a:schemeClr val="accent1"/>
                </a:solidFill>
              </a:rPr>
              <a:t>zorg &amp; welzijn</a:t>
            </a:r>
          </a:p>
        </p:txBody>
      </p:sp>
      <p:pic>
        <p:nvPicPr>
          <p:cNvPr id="8" name="Graphic 7">
            <a:extLst>
              <a:ext uri="{FF2B5EF4-FFF2-40B4-BE49-F238E27FC236}">
                <a16:creationId xmlns:a16="http://schemas.microsoft.com/office/drawing/2014/main" id="{964EA297-B096-45C6-9ABF-6BFBC8A39D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5" y="5287798"/>
            <a:ext cx="3060000" cy="1601778"/>
          </a:xfrm>
          <a:prstGeom prst="rect">
            <a:avLst/>
          </a:prstGeom>
        </p:spPr>
      </p:pic>
    </p:spTree>
    <p:extLst>
      <p:ext uri="{BB962C8B-B14F-4D97-AF65-F5344CB8AC3E}">
        <p14:creationId xmlns:p14="http://schemas.microsoft.com/office/powerpoint/2010/main" val="3444916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inddia roze">
    <p:bg>
      <p:bgPr>
        <a:solidFill>
          <a:schemeClr val="accent2"/>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4D5339B-DC21-4ED8-BA0E-2060E50339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01" r="12613" b="25161"/>
          <a:stretch/>
        </p:blipFill>
        <p:spPr>
          <a:xfrm>
            <a:off x="3635028" y="-1"/>
            <a:ext cx="8556972" cy="6858001"/>
          </a:xfrm>
          <a:prstGeom prst="rect">
            <a:avLst/>
          </a:prstGeom>
        </p:spPr>
      </p:pic>
      <p:sp>
        <p:nvSpPr>
          <p:cNvPr id="2" name="Titel 1">
            <a:extLst>
              <a:ext uri="{FF2B5EF4-FFF2-40B4-BE49-F238E27FC236}">
                <a16:creationId xmlns:a16="http://schemas.microsoft.com/office/drawing/2014/main" id="{6C4533E2-6464-4C6D-AB80-C0263268A7E7}"/>
              </a:ext>
            </a:extLst>
          </p:cNvPr>
          <p:cNvSpPr>
            <a:spLocks noGrp="1"/>
          </p:cNvSpPr>
          <p:nvPr>
            <p:ph type="ctrTitle" hasCustomPrompt="1"/>
          </p:nvPr>
        </p:nvSpPr>
        <p:spPr>
          <a:xfrm>
            <a:off x="514186" y="442273"/>
            <a:ext cx="6008531" cy="1954198"/>
          </a:xfrm>
        </p:spPr>
        <p:txBody>
          <a:bodyPr lIns="57600" tIns="0" bIns="0" anchor="b">
            <a:normAutofit/>
          </a:bodyPr>
          <a:lstStyle>
            <a:lvl1pPr algn="l">
              <a:lnSpc>
                <a:spcPct val="88000"/>
              </a:lnSpc>
              <a:defRPr sz="6500">
                <a:solidFill>
                  <a:schemeClr val="accent1"/>
                </a:solidFill>
              </a:defRPr>
            </a:lvl1pPr>
          </a:lstStyle>
          <a:p>
            <a:r>
              <a:rPr lang="nl-NL"/>
              <a:t>Bedankt voor je aandacht</a:t>
            </a:r>
          </a:p>
        </p:txBody>
      </p:sp>
      <p:sp>
        <p:nvSpPr>
          <p:cNvPr id="3" name="Tekstvak 2">
            <a:extLst>
              <a:ext uri="{FF2B5EF4-FFF2-40B4-BE49-F238E27FC236}">
                <a16:creationId xmlns:a16="http://schemas.microsoft.com/office/drawing/2014/main" id="{FF7C9347-EFEF-4C63-9F3E-2C532377BC85}"/>
              </a:ext>
            </a:extLst>
          </p:cNvPr>
          <p:cNvSpPr txBox="1"/>
          <p:nvPr userDrawn="1"/>
        </p:nvSpPr>
        <p:spPr>
          <a:xfrm>
            <a:off x="521418" y="4458789"/>
            <a:ext cx="1898469" cy="369332"/>
          </a:xfrm>
          <a:prstGeom prst="rect">
            <a:avLst/>
          </a:prstGeom>
          <a:noFill/>
        </p:spPr>
        <p:txBody>
          <a:bodyPr wrap="square" rtlCol="0">
            <a:spAutoFit/>
          </a:bodyPr>
          <a:lstStyle/>
          <a:p>
            <a:pPr algn="l"/>
            <a:r>
              <a:rPr lang="nl-NL">
                <a:solidFill>
                  <a:schemeClr val="accent1"/>
                </a:solidFill>
              </a:rPr>
              <a:t>Sigra.nl</a:t>
            </a:r>
          </a:p>
        </p:txBody>
      </p:sp>
      <p:sp>
        <p:nvSpPr>
          <p:cNvPr id="18" name="Tekstvak 17">
            <a:extLst>
              <a:ext uri="{FF2B5EF4-FFF2-40B4-BE49-F238E27FC236}">
                <a16:creationId xmlns:a16="http://schemas.microsoft.com/office/drawing/2014/main" id="{3358AAE5-DB33-477C-A1E6-EC9473BD60BD}"/>
              </a:ext>
            </a:extLst>
          </p:cNvPr>
          <p:cNvSpPr txBox="1"/>
          <p:nvPr userDrawn="1"/>
        </p:nvSpPr>
        <p:spPr>
          <a:xfrm>
            <a:off x="8951341" y="5739018"/>
            <a:ext cx="2743200" cy="634020"/>
          </a:xfrm>
          <a:prstGeom prst="rect">
            <a:avLst/>
          </a:prstGeom>
          <a:noFill/>
        </p:spPr>
        <p:txBody>
          <a:bodyPr wrap="square" rtlCol="0">
            <a:spAutoFit/>
          </a:bodyPr>
          <a:lstStyle/>
          <a:p>
            <a:pPr>
              <a:lnSpc>
                <a:spcPct val="80000"/>
              </a:lnSpc>
            </a:pPr>
            <a:r>
              <a:rPr lang="nl-NL" sz="2200" b="1">
                <a:solidFill>
                  <a:schemeClr val="tx1"/>
                </a:solidFill>
              </a:rPr>
              <a:t>Samen voor betere</a:t>
            </a:r>
            <a:br>
              <a:rPr lang="nl-NL" sz="2200" b="1">
                <a:solidFill>
                  <a:schemeClr val="tx1"/>
                </a:solidFill>
              </a:rPr>
            </a:br>
            <a:r>
              <a:rPr lang="nl-NL" sz="2200" b="1">
                <a:solidFill>
                  <a:schemeClr val="tx1"/>
                </a:solidFill>
              </a:rPr>
              <a:t>zorg &amp; welzijn</a:t>
            </a:r>
          </a:p>
        </p:txBody>
      </p:sp>
      <p:pic>
        <p:nvPicPr>
          <p:cNvPr id="7" name="Graphic 6">
            <a:extLst>
              <a:ext uri="{FF2B5EF4-FFF2-40B4-BE49-F238E27FC236}">
                <a16:creationId xmlns:a16="http://schemas.microsoft.com/office/drawing/2014/main" id="{82F8B3E5-AAC9-4DF0-ACED-709C7E9161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35" y="5287798"/>
            <a:ext cx="3060000" cy="1601778"/>
          </a:xfrm>
          <a:prstGeom prst="rect">
            <a:avLst/>
          </a:prstGeom>
        </p:spPr>
      </p:pic>
    </p:spTree>
    <p:extLst>
      <p:ext uri="{BB962C8B-B14F-4D97-AF65-F5344CB8AC3E}">
        <p14:creationId xmlns:p14="http://schemas.microsoft.com/office/powerpoint/2010/main" val="3191843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Inhoud 2 kolomm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750A0-EE2C-4999-95FD-865DC9B40556}"/>
              </a:ext>
            </a:extLst>
          </p:cNvPr>
          <p:cNvSpPr>
            <a:spLocks noGrp="1"/>
          </p:cNvSpPr>
          <p:nvPr>
            <p:ph type="title"/>
          </p:nvPr>
        </p:nvSpPr>
        <p:spPr>
          <a:xfrm>
            <a:off x="839787" y="365125"/>
            <a:ext cx="10611969"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F9DD88-F73F-4CF9-B6AD-E5ADF1511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8F4DF56-0319-40D7-8A22-ECB42C5C89EA}"/>
              </a:ext>
            </a:extLst>
          </p:cNvPr>
          <p:cNvSpPr>
            <a:spLocks noGrp="1"/>
          </p:cNvSpPr>
          <p:nvPr>
            <p:ph sz="half" idx="2"/>
          </p:nvPr>
        </p:nvSpPr>
        <p:spPr>
          <a:xfrm>
            <a:off x="839788" y="2505075"/>
            <a:ext cx="5157787" cy="34308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692471C-D72E-4A0A-912A-01173A0B6EFE}"/>
              </a:ext>
            </a:extLst>
          </p:cNvPr>
          <p:cNvSpPr>
            <a:spLocks noGrp="1"/>
          </p:cNvSpPr>
          <p:nvPr>
            <p:ph type="body" sz="quarter" idx="3"/>
          </p:nvPr>
        </p:nvSpPr>
        <p:spPr>
          <a:xfrm>
            <a:off x="6292971" y="1681163"/>
            <a:ext cx="515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A55FF5D-B0F7-4F00-93DF-3DADAD4F3D1B}"/>
              </a:ext>
            </a:extLst>
          </p:cNvPr>
          <p:cNvSpPr>
            <a:spLocks noGrp="1"/>
          </p:cNvSpPr>
          <p:nvPr>
            <p:ph sz="quarter" idx="4"/>
          </p:nvPr>
        </p:nvSpPr>
        <p:spPr>
          <a:xfrm>
            <a:off x="6292971" y="2505075"/>
            <a:ext cx="5158800" cy="34308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a:extLst>
              <a:ext uri="{FF2B5EF4-FFF2-40B4-BE49-F238E27FC236}">
                <a16:creationId xmlns:a16="http://schemas.microsoft.com/office/drawing/2014/main" id="{355C115E-45CC-4670-8890-69F5DBACDEFC}"/>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3009318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732C8-151D-4077-888C-F8998837EBF3}"/>
              </a:ext>
            </a:extLst>
          </p:cNvPr>
          <p:cNvSpPr>
            <a:spLocks noGrp="1"/>
          </p:cNvSpPr>
          <p:nvPr>
            <p:ph type="title"/>
          </p:nvPr>
        </p:nvSpPr>
        <p:spPr/>
        <p:txBody>
          <a:bodyPr/>
          <a:lstStyle/>
          <a:p>
            <a:r>
              <a:rPr lang="nl-NL"/>
              <a:t>Klik om stijl te bewerken</a:t>
            </a:r>
          </a:p>
        </p:txBody>
      </p:sp>
      <p:sp>
        <p:nvSpPr>
          <p:cNvPr id="5" name="Tijdelijke aanduiding voor dianummer 4">
            <a:extLst>
              <a:ext uri="{FF2B5EF4-FFF2-40B4-BE49-F238E27FC236}">
                <a16:creationId xmlns:a16="http://schemas.microsoft.com/office/drawing/2014/main" id="{B55BF0AC-F1F1-4883-B15E-AE5C83D12757}"/>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2718300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69103-15CF-4C3C-86D3-CFA70F67DF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FC23339-AFF5-4B21-9E95-12C200216E12}"/>
              </a:ext>
            </a:extLst>
          </p:cNvPr>
          <p:cNvSpPr>
            <a:spLocks noGrp="1"/>
          </p:cNvSpPr>
          <p:nvPr>
            <p:ph idx="1"/>
          </p:nvPr>
        </p:nvSpPr>
        <p:spPr>
          <a:xfrm>
            <a:off x="5183187" y="987425"/>
            <a:ext cx="6268569" cy="4873625"/>
          </a:xfrm>
        </p:spPr>
        <p:txBody>
          <a:bodyPr/>
          <a:lstStyle>
            <a:lvl1pPr>
              <a:defRPr sz="2200"/>
            </a:lvl1pPr>
            <a:lvl2pPr>
              <a:defRPr sz="1800"/>
            </a:lvl2pPr>
            <a:lvl3pPr>
              <a:defRPr sz="2200"/>
            </a:lvl3pPr>
            <a:lvl4pPr>
              <a:defRPr sz="1800"/>
            </a:lvl4pPr>
            <a:lvl5pPr>
              <a:defRPr sz="18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9BA7596-E249-431D-B9DA-6C8BB5AE2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a:extLst>
              <a:ext uri="{FF2B5EF4-FFF2-40B4-BE49-F238E27FC236}">
                <a16:creationId xmlns:a16="http://schemas.microsoft.com/office/drawing/2014/main" id="{F31BD422-C28F-4344-83E0-F8CF29182CB9}"/>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2773567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E304D-E4D0-4D75-B752-0F86B5E3D9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3860A5A-E232-4A34-AD40-A7C1E7A8F02F}"/>
              </a:ext>
            </a:extLst>
          </p:cNvPr>
          <p:cNvSpPr>
            <a:spLocks noGrp="1"/>
          </p:cNvSpPr>
          <p:nvPr>
            <p:ph type="pic" idx="1"/>
          </p:nvPr>
        </p:nvSpPr>
        <p:spPr>
          <a:xfrm>
            <a:off x="5183187" y="987425"/>
            <a:ext cx="626856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544E2057-2A3F-4A29-95ED-CE3297EAF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a:extLst>
              <a:ext uri="{FF2B5EF4-FFF2-40B4-BE49-F238E27FC236}">
                <a16:creationId xmlns:a16="http://schemas.microsoft.com/office/drawing/2014/main" id="{A76E0BFD-8154-4AAF-953D-5B47BE275244}"/>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782869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75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0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ekop">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5519C10-E4C2-4112-9916-06570C63CD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41476" y="0"/>
            <a:ext cx="3650523" cy="6858000"/>
          </a:xfrm>
          <a:prstGeom prst="rect">
            <a:avLst/>
          </a:prstGeom>
        </p:spPr>
      </p:pic>
      <p:sp>
        <p:nvSpPr>
          <p:cNvPr id="13" name="Rechthoek 12"/>
          <p:cNvSpPr/>
          <p:nvPr userDrawn="1"/>
        </p:nvSpPr>
        <p:spPr>
          <a:xfrm>
            <a:off x="-8965" y="-1"/>
            <a:ext cx="8550442" cy="6858001"/>
          </a:xfrm>
          <a:prstGeom prst="rect">
            <a:avLst/>
          </a:prstGeom>
          <a:solidFill>
            <a:srgbClr val="75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rije vorm 13"/>
          <p:cNvSpPr/>
          <p:nvPr userDrawn="1"/>
        </p:nvSpPr>
        <p:spPr>
          <a:xfrm>
            <a:off x="7767527" y="2990839"/>
            <a:ext cx="2581834" cy="836094"/>
          </a:xfrm>
          <a:custGeom>
            <a:avLst/>
            <a:gdLst>
              <a:gd name="connsiteX0" fmla="*/ 208589 w 3190240"/>
              <a:gd name="connsiteY0" fmla="*/ 0 h 1229360"/>
              <a:gd name="connsiteX1" fmla="*/ 478445 w 3190240"/>
              <a:gd name="connsiteY1" fmla="*/ 0 h 1229360"/>
              <a:gd name="connsiteX2" fmla="*/ 1042919 w 3190240"/>
              <a:gd name="connsiteY2" fmla="*/ 0 h 1229360"/>
              <a:gd name="connsiteX3" fmla="*/ 1529389 w 3190240"/>
              <a:gd name="connsiteY3" fmla="*/ 0 h 1229360"/>
              <a:gd name="connsiteX4" fmla="*/ 1656940 w 3190240"/>
              <a:gd name="connsiteY4" fmla="*/ 0 h 1229360"/>
              <a:gd name="connsiteX5" fmla="*/ 1799246 w 3190240"/>
              <a:gd name="connsiteY5" fmla="*/ 0 h 1229360"/>
              <a:gd name="connsiteX6" fmla="*/ 2363719 w 3190240"/>
              <a:gd name="connsiteY6" fmla="*/ 0 h 1229360"/>
              <a:gd name="connsiteX7" fmla="*/ 2977740 w 3190240"/>
              <a:gd name="connsiteY7" fmla="*/ 0 h 1229360"/>
              <a:gd name="connsiteX8" fmla="*/ 3190240 w 3190240"/>
              <a:gd name="connsiteY8" fmla="*/ 204898 h 1229360"/>
              <a:gd name="connsiteX9" fmla="*/ 3190240 w 3190240"/>
              <a:gd name="connsiteY9" fmla="*/ 1229360 h 1229360"/>
              <a:gd name="connsiteX10" fmla="*/ 2363719 w 3190240"/>
              <a:gd name="connsiteY10" fmla="*/ 1229360 h 1229360"/>
              <a:gd name="connsiteX11" fmla="*/ 1869440 w 3190240"/>
              <a:gd name="connsiteY11" fmla="*/ 1229360 h 1229360"/>
              <a:gd name="connsiteX12" fmla="*/ 1586746 w 3190240"/>
              <a:gd name="connsiteY12" fmla="*/ 1229360 h 1229360"/>
              <a:gd name="connsiteX13" fmla="*/ 1529389 w 3190240"/>
              <a:gd name="connsiteY13" fmla="*/ 1229360 h 1229360"/>
              <a:gd name="connsiteX14" fmla="*/ 1042919 w 3190240"/>
              <a:gd name="connsiteY14" fmla="*/ 1229360 h 1229360"/>
              <a:gd name="connsiteX15" fmla="*/ 265945 w 3190240"/>
              <a:gd name="connsiteY15" fmla="*/ 1229360 h 1229360"/>
              <a:gd name="connsiteX16" fmla="*/ 208589 w 3190240"/>
              <a:gd name="connsiteY16" fmla="*/ 1229360 h 1229360"/>
              <a:gd name="connsiteX17" fmla="*/ 0 w 3190240"/>
              <a:gd name="connsiteY17" fmla="*/ 1028234 h 1229360"/>
              <a:gd name="connsiteX18" fmla="*/ 0 w 3190240"/>
              <a:gd name="connsiteY18" fmla="*/ 201127 h 1229360"/>
              <a:gd name="connsiteX19" fmla="*/ 208589 w 3190240"/>
              <a:gd name="connsiteY19" fmla="*/ 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0240" h="1229360">
                <a:moveTo>
                  <a:pt x="208589" y="0"/>
                </a:moveTo>
                <a:lnTo>
                  <a:pt x="478445" y="0"/>
                </a:lnTo>
                <a:lnTo>
                  <a:pt x="1042919" y="0"/>
                </a:lnTo>
                <a:lnTo>
                  <a:pt x="1529389" y="0"/>
                </a:lnTo>
                <a:lnTo>
                  <a:pt x="1656940" y="0"/>
                </a:lnTo>
                <a:lnTo>
                  <a:pt x="1799246" y="0"/>
                </a:lnTo>
                <a:lnTo>
                  <a:pt x="2363719" y="0"/>
                </a:lnTo>
                <a:lnTo>
                  <a:pt x="2977740" y="0"/>
                </a:lnTo>
                <a:cubicBezTo>
                  <a:pt x="3095101" y="0"/>
                  <a:pt x="3190240" y="91736"/>
                  <a:pt x="3190240" y="204898"/>
                </a:cubicBezTo>
                <a:lnTo>
                  <a:pt x="3190240" y="1229360"/>
                </a:lnTo>
                <a:lnTo>
                  <a:pt x="2363719" y="1229360"/>
                </a:lnTo>
                <a:lnTo>
                  <a:pt x="1869440" y="1229360"/>
                </a:lnTo>
                <a:lnTo>
                  <a:pt x="1586746" y="1229360"/>
                </a:lnTo>
                <a:lnTo>
                  <a:pt x="1529389" y="1229360"/>
                </a:lnTo>
                <a:lnTo>
                  <a:pt x="1042919" y="1229360"/>
                </a:lnTo>
                <a:lnTo>
                  <a:pt x="265945" y="1229360"/>
                </a:lnTo>
                <a:lnTo>
                  <a:pt x="208589" y="1229360"/>
                </a:lnTo>
                <a:cubicBezTo>
                  <a:pt x="93388" y="1229360"/>
                  <a:pt x="0" y="1139313"/>
                  <a:pt x="0" y="1028234"/>
                </a:cubicBezTo>
                <a:lnTo>
                  <a:pt x="0" y="201127"/>
                </a:lnTo>
                <a:cubicBezTo>
                  <a:pt x="0" y="90048"/>
                  <a:pt x="93388" y="0"/>
                  <a:pt x="2085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juiste logo ZN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21753" y="3216677"/>
            <a:ext cx="2083768" cy="387892"/>
          </a:xfrm>
          <a:prstGeom prst="rect">
            <a:avLst/>
          </a:prstGeom>
        </p:spPr>
      </p:pic>
      <p:sp>
        <p:nvSpPr>
          <p:cNvPr id="10" name="Titel 1"/>
          <p:cNvSpPr>
            <a:spLocks noGrp="1"/>
          </p:cNvSpPr>
          <p:nvPr>
            <p:ph type="ctrTitle" hasCustomPrompt="1"/>
          </p:nvPr>
        </p:nvSpPr>
        <p:spPr>
          <a:xfrm>
            <a:off x="-1399824" y="1239253"/>
            <a:ext cx="9144000" cy="2387600"/>
          </a:xfrm>
        </p:spPr>
        <p:txBody>
          <a:bodyPr anchor="b">
            <a:normAutofit/>
          </a:bodyPr>
          <a:lstStyle>
            <a:lvl1pPr algn="r">
              <a:defRPr sz="2400" b="1">
                <a:solidFill>
                  <a:schemeClr val="bg1"/>
                </a:solidFill>
                <a:latin typeface="nevis Bold"/>
                <a:cs typeface="nevis Bold"/>
              </a:defRPr>
            </a:lvl1pPr>
          </a:lstStyle>
          <a:p>
            <a:r>
              <a:rPr lang="nl-NL"/>
              <a:t>KLIK OM DE STIJL TE BEWERKEN</a:t>
            </a:r>
          </a:p>
        </p:txBody>
      </p:sp>
    </p:spTree>
    <p:extLst>
      <p:ext uri="{BB962C8B-B14F-4D97-AF65-F5344CB8AC3E}">
        <p14:creationId xmlns:p14="http://schemas.microsoft.com/office/powerpoint/2010/main" val="3568409787"/>
      </p:ext>
    </p:extLst>
  </p:cSld>
  <p:clrMapOvr>
    <a:masterClrMapping/>
  </p:clrMapOvr>
  <p:extLst>
    <p:ext uri="{DCECCB84-F9BA-43D5-87BE-67443E8EF086}">
      <p15:sldGuideLst xmlns:p15="http://schemas.microsoft.com/office/powerpoint/2012/main">
        <p15:guide id="1" orient="horz" pos="2160">
          <p15:clr>
            <a:srgbClr val="FBAE40"/>
          </p15:clr>
        </p15:guide>
        <p15:guide id="2" pos="481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614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2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832099" y="4119216"/>
            <a:ext cx="8736509" cy="1470025"/>
          </a:xfrm>
        </p:spPr>
        <p:txBody>
          <a:bodyPr anchor="b" anchorCtr="0">
            <a:noAutofit/>
          </a:bodyPr>
          <a:lstStyle>
            <a:lvl1pPr algn="l">
              <a:defRPr sz="4000" b="1">
                <a:solidFill>
                  <a:schemeClr val="accent2"/>
                </a:solidFill>
              </a:defRPr>
            </a:lvl1pPr>
          </a:lstStyle>
          <a:p>
            <a:r>
              <a:rPr lang="nl-NL"/>
              <a:t>Klik om de stijl te bewerken</a:t>
            </a:r>
          </a:p>
        </p:txBody>
      </p:sp>
      <p:sp>
        <p:nvSpPr>
          <p:cNvPr id="3" name="Ondertitel 2"/>
          <p:cNvSpPr>
            <a:spLocks noGrp="1"/>
          </p:cNvSpPr>
          <p:nvPr>
            <p:ph type="subTitle" idx="1"/>
          </p:nvPr>
        </p:nvSpPr>
        <p:spPr>
          <a:xfrm>
            <a:off x="2832099" y="5669715"/>
            <a:ext cx="8736509" cy="720080"/>
          </a:xfrm>
        </p:spPr>
        <p:txBody>
          <a:bodyPr anchor="b" anchorCtr="0">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DB4301D-5360-4236-8953-24CBC36230CE}" type="datetimeFigureOut">
              <a:rPr lang="nl-NL" smtClean="0"/>
              <a:t>28-6-2023</a:t>
            </a:fld>
            <a:endParaRPr lang="nl-NL"/>
          </a:p>
        </p:txBody>
      </p:sp>
      <p:sp>
        <p:nvSpPr>
          <p:cNvPr id="5" name="Tijdelijke aanduiding voor voettekst 4"/>
          <p:cNvSpPr>
            <a:spLocks noGrp="1"/>
          </p:cNvSpPr>
          <p:nvPr>
            <p:ph type="ftr" sz="quarter" idx="11"/>
          </p:nvPr>
        </p:nvSpPr>
        <p:spPr>
          <a:xfrm>
            <a:off x="7536160" y="6448252"/>
            <a:ext cx="4032448" cy="365125"/>
          </a:xfrm>
        </p:spPr>
        <p:txBody>
          <a:bodyPr anchor="b" anchorCtr="0"/>
          <a:lstStyle>
            <a:lvl1pPr algn="r">
              <a:defRPr b="0"/>
            </a:lvl1pPr>
          </a:lstStyle>
          <a:p>
            <a:endParaRPr lang="nl-NL"/>
          </a:p>
        </p:txBody>
      </p:sp>
      <p:sp>
        <p:nvSpPr>
          <p:cNvPr id="6" name="Tijdelijke aanduiding voor dianummer 5"/>
          <p:cNvSpPr>
            <a:spLocks noGrp="1"/>
          </p:cNvSpPr>
          <p:nvPr>
            <p:ph type="sldNum" sz="quarter" idx="12"/>
          </p:nvPr>
        </p:nvSpPr>
        <p:spPr/>
        <p:txBody>
          <a:bodyPr/>
          <a:lstStyle/>
          <a:p>
            <a:fld id="{3F5E80B2-896B-4064-8257-90EB9146D9EB}" type="slidenum">
              <a:rPr lang="nl-NL" smtClean="0"/>
              <a:t>‹nr.›</a:t>
            </a:fld>
            <a:endParaRPr lang="nl-NL"/>
          </a:p>
        </p:txBody>
      </p:sp>
      <p:sp>
        <p:nvSpPr>
          <p:cNvPr id="7" name="Rechthoek 6"/>
          <p:cNvSpPr/>
          <p:nvPr/>
        </p:nvSpPr>
        <p:spPr>
          <a:xfrm>
            <a:off x="0" y="3259583"/>
            <a:ext cx="12192000" cy="36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0" y="-1"/>
            <a:ext cx="12192000" cy="3250671"/>
          </a:xfrm>
        </p:spPr>
        <p:txBody>
          <a:bodyPr/>
          <a:lstStyle/>
          <a:p>
            <a:r>
              <a:rPr lang="nl-NL"/>
              <a:t>Klik op het pictogram als u een afbeelding wilt toevoegen</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1793" y="5066134"/>
            <a:ext cx="1632000" cy="1224000"/>
          </a:xfrm>
          <a:prstGeom prst="rect">
            <a:avLst/>
          </a:prstGeom>
        </p:spPr>
      </p:pic>
    </p:spTree>
    <p:extLst>
      <p:ext uri="{BB962C8B-B14F-4D97-AF65-F5344CB8AC3E}">
        <p14:creationId xmlns:p14="http://schemas.microsoft.com/office/powerpoint/2010/main" val="999503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88407618-A38C-4EA7-9ABD-A1F1558B00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01" r="12613" b="25161"/>
          <a:stretch/>
        </p:blipFill>
        <p:spPr>
          <a:xfrm>
            <a:off x="3635028" y="-1"/>
            <a:ext cx="8556972" cy="6858001"/>
          </a:xfrm>
          <a:prstGeom prst="rect">
            <a:avLst/>
          </a:prstGeom>
        </p:spPr>
      </p:pic>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60826" cy="1954198"/>
          </a:xfrm>
        </p:spPr>
        <p:txBody>
          <a:bodyPr lIns="57600" tIns="0" bIns="0" anchor="b">
            <a:normAutofit/>
          </a:bodyPr>
          <a:lstStyle>
            <a:lvl1pPr algn="l">
              <a:lnSpc>
                <a:spcPct val="80000"/>
              </a:lnSpc>
              <a:defRPr sz="6500"/>
            </a:lvl1pPr>
          </a:lstStyle>
          <a:p>
            <a:r>
              <a:rPr lang="nl-NL"/>
              <a:t>Klik om stijl te bewerken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61493"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ekstvak 8">
            <a:extLst>
              <a:ext uri="{FF2B5EF4-FFF2-40B4-BE49-F238E27FC236}">
                <a16:creationId xmlns:a16="http://schemas.microsoft.com/office/drawing/2014/main" id="{5B21244E-426F-46B2-A423-E117FB9A0F85}"/>
              </a:ext>
            </a:extLst>
          </p:cNvPr>
          <p:cNvSpPr txBox="1"/>
          <p:nvPr userDrawn="1"/>
        </p:nvSpPr>
        <p:spPr>
          <a:xfrm>
            <a:off x="503238" y="5730309"/>
            <a:ext cx="2743200" cy="634020"/>
          </a:xfrm>
          <a:prstGeom prst="rect">
            <a:avLst/>
          </a:prstGeom>
          <a:noFill/>
        </p:spPr>
        <p:txBody>
          <a:bodyPr wrap="square" rtlCol="0">
            <a:spAutoFit/>
          </a:bodyPr>
          <a:lstStyle/>
          <a:p>
            <a:pPr>
              <a:lnSpc>
                <a:spcPct val="80000"/>
              </a:lnSpc>
            </a:pPr>
            <a:r>
              <a:rPr lang="nl-NL" sz="2200" b="1"/>
              <a:t>Samen sterk</a:t>
            </a:r>
            <a:br>
              <a:rPr lang="nl-NL" sz="2200" b="1"/>
            </a:br>
            <a:r>
              <a:rPr lang="nl-NL" sz="2200" b="1"/>
              <a:t>voor 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61493" cy="471487"/>
          </a:xfrm>
        </p:spPr>
        <p:txBody>
          <a:bodyPr>
            <a:normAutofit/>
          </a:bodyPr>
          <a:lstStyle>
            <a:lvl1pPr marL="0" indent="0">
              <a:buFontTx/>
              <a:buNone/>
              <a:defRPr sz="2500">
                <a:solidFill>
                  <a:schemeClr val="tx2"/>
                </a:solidFill>
              </a:defRPr>
            </a:lvl1pPr>
          </a:lstStyle>
          <a:p>
            <a:pPr lvl="0"/>
            <a:r>
              <a:rPr lang="nl-NL"/>
              <a:t>Klik om datum in te voegen</a:t>
            </a:r>
          </a:p>
        </p:txBody>
      </p:sp>
      <p:pic>
        <p:nvPicPr>
          <p:cNvPr id="11" name="Graphic 10">
            <a:extLst>
              <a:ext uri="{FF2B5EF4-FFF2-40B4-BE49-F238E27FC236}">
                <a16:creationId xmlns:a16="http://schemas.microsoft.com/office/drawing/2014/main" id="{90AB1420-468E-4B36-BBEF-97CF19EBB1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080" y="347291"/>
            <a:ext cx="3060000" cy="1601778"/>
          </a:xfrm>
          <a:prstGeom prst="rect">
            <a:avLst/>
          </a:prstGeom>
        </p:spPr>
      </p:pic>
    </p:spTree>
    <p:extLst>
      <p:ext uri="{BB962C8B-B14F-4D97-AF65-F5344CB8AC3E}">
        <p14:creationId xmlns:p14="http://schemas.microsoft.com/office/powerpoint/2010/main" val="4019516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Oranje">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solidFill>
                  <a:schemeClr val="tx2"/>
                </a:solidFill>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tx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tx1"/>
                </a:solidFill>
              </a:defRPr>
            </a:lvl1pPr>
          </a:lstStyle>
          <a:p>
            <a:r>
              <a:rPr lang="nl-NL"/>
              <a:t>Klik om stijl te bewerken</a:t>
            </a:r>
          </a:p>
        </p:txBody>
      </p:sp>
      <p:pic>
        <p:nvPicPr>
          <p:cNvPr id="10" name="Graphic 9">
            <a:extLst>
              <a:ext uri="{FF2B5EF4-FFF2-40B4-BE49-F238E27FC236}">
                <a16:creationId xmlns:a16="http://schemas.microsoft.com/office/drawing/2014/main" id="{0A5971A1-E8B4-4091-AFAC-6E14BB9760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080" y="347291"/>
            <a:ext cx="3060000" cy="1601778"/>
          </a:xfrm>
          <a:prstGeom prst="rect">
            <a:avLst/>
          </a:prstGeom>
        </p:spPr>
      </p:pic>
      <p:sp>
        <p:nvSpPr>
          <p:cNvPr id="9" name="Tekstvak 8">
            <a:extLst>
              <a:ext uri="{FF2B5EF4-FFF2-40B4-BE49-F238E27FC236}">
                <a16:creationId xmlns:a16="http://schemas.microsoft.com/office/drawing/2014/main" id="{BF7583E4-8F39-43ED-92C8-57D2AEC9B8E6}"/>
              </a:ext>
            </a:extLst>
          </p:cNvPr>
          <p:cNvSpPr txBox="1"/>
          <p:nvPr userDrawn="1"/>
        </p:nvSpPr>
        <p:spPr>
          <a:xfrm>
            <a:off x="503238" y="5730309"/>
            <a:ext cx="2743200" cy="634020"/>
          </a:xfrm>
          <a:prstGeom prst="rect">
            <a:avLst/>
          </a:prstGeom>
          <a:noFill/>
        </p:spPr>
        <p:txBody>
          <a:bodyPr wrap="square" rtlCol="0">
            <a:spAutoFit/>
          </a:bodyPr>
          <a:lstStyle/>
          <a:p>
            <a:pPr>
              <a:lnSpc>
                <a:spcPct val="80000"/>
              </a:lnSpc>
            </a:pPr>
            <a:r>
              <a:rPr lang="nl-NL" sz="2200" b="1"/>
              <a:t>Samen sterk</a:t>
            </a:r>
            <a:br>
              <a:rPr lang="nl-NL" sz="2200" b="1"/>
            </a:br>
            <a:r>
              <a:rPr lang="nl-NL" sz="2200" b="1"/>
              <a:t>voor zorg &amp; welzijn</a:t>
            </a:r>
          </a:p>
        </p:txBody>
      </p:sp>
    </p:spTree>
    <p:extLst>
      <p:ext uri="{BB962C8B-B14F-4D97-AF65-F5344CB8AC3E}">
        <p14:creationId xmlns:p14="http://schemas.microsoft.com/office/powerpoint/2010/main" val="2855897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blauw">
    <p:bg>
      <p:bgPr>
        <a:solidFill>
          <a:schemeClr val="accent4"/>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bg2"/>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tx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tx1"/>
                </a:solidFill>
              </a:defRPr>
            </a:lvl1pPr>
          </a:lstStyle>
          <a:p>
            <a:r>
              <a:rPr lang="nl-NL"/>
              <a:t>Klik om stijl te bewerken</a:t>
            </a:r>
          </a:p>
        </p:txBody>
      </p:sp>
      <p:pic>
        <p:nvPicPr>
          <p:cNvPr id="10" name="Graphic 9">
            <a:extLst>
              <a:ext uri="{FF2B5EF4-FFF2-40B4-BE49-F238E27FC236}">
                <a16:creationId xmlns:a16="http://schemas.microsoft.com/office/drawing/2014/main" id="{0A5971A1-E8B4-4091-AFAC-6E14BB9760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5080" y="347291"/>
            <a:ext cx="3060000" cy="1601778"/>
          </a:xfrm>
          <a:prstGeom prst="rect">
            <a:avLst/>
          </a:prstGeom>
        </p:spPr>
      </p:pic>
      <p:sp>
        <p:nvSpPr>
          <p:cNvPr id="9" name="Tekstvak 8">
            <a:extLst>
              <a:ext uri="{FF2B5EF4-FFF2-40B4-BE49-F238E27FC236}">
                <a16:creationId xmlns:a16="http://schemas.microsoft.com/office/drawing/2014/main" id="{E524DEE2-A2F7-4F78-9FE5-4C4EDEC46BA8}"/>
              </a:ext>
            </a:extLst>
          </p:cNvPr>
          <p:cNvSpPr txBox="1"/>
          <p:nvPr userDrawn="1"/>
        </p:nvSpPr>
        <p:spPr>
          <a:xfrm>
            <a:off x="503238" y="5730309"/>
            <a:ext cx="2743200" cy="634020"/>
          </a:xfrm>
          <a:prstGeom prst="rect">
            <a:avLst/>
          </a:prstGeom>
          <a:noFill/>
        </p:spPr>
        <p:txBody>
          <a:bodyPr wrap="square" rtlCol="0">
            <a:spAutoFit/>
          </a:bodyPr>
          <a:lstStyle/>
          <a:p>
            <a:pPr>
              <a:lnSpc>
                <a:spcPct val="80000"/>
              </a:lnSpc>
            </a:pPr>
            <a:r>
              <a:rPr lang="nl-NL" sz="2200" b="1"/>
              <a:t>Samen sterk</a:t>
            </a:r>
            <a:br>
              <a:rPr lang="nl-NL" sz="2200" b="1"/>
            </a:br>
            <a:r>
              <a:rPr lang="nl-NL" sz="2200" b="1"/>
              <a:t>voor zorg &amp; welzijn</a:t>
            </a:r>
          </a:p>
        </p:txBody>
      </p:sp>
    </p:spTree>
    <p:extLst>
      <p:ext uri="{BB962C8B-B14F-4D97-AF65-F5344CB8AC3E}">
        <p14:creationId xmlns:p14="http://schemas.microsoft.com/office/powerpoint/2010/main" val="30523109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rood">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pic>
        <p:nvPicPr>
          <p:cNvPr id="7" name="Graphic 6">
            <a:extLst>
              <a:ext uri="{FF2B5EF4-FFF2-40B4-BE49-F238E27FC236}">
                <a16:creationId xmlns:a16="http://schemas.microsoft.com/office/drawing/2014/main" id="{8D0812A8-6922-4ECA-B7FF-2C4B500D0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00" y="349200"/>
            <a:ext cx="3060000" cy="1601778"/>
          </a:xfrm>
          <a:prstGeom prst="rect">
            <a:avLst/>
          </a:prstGeom>
        </p:spPr>
      </p:pic>
      <p:sp>
        <p:nvSpPr>
          <p:cNvPr id="9" name="Tekstvak 8">
            <a:extLst>
              <a:ext uri="{FF2B5EF4-FFF2-40B4-BE49-F238E27FC236}">
                <a16:creationId xmlns:a16="http://schemas.microsoft.com/office/drawing/2014/main" id="{5B21244E-426F-46B2-A423-E117FB9A0F85}"/>
              </a:ext>
            </a:extLst>
          </p:cNvPr>
          <p:cNvSpPr txBox="1"/>
          <p:nvPr userDrawn="1"/>
        </p:nvSpPr>
        <p:spPr>
          <a:xfrm>
            <a:off x="504000" y="5730309"/>
            <a:ext cx="2743200" cy="634020"/>
          </a:xfrm>
          <a:prstGeom prst="rect">
            <a:avLst/>
          </a:prstGeom>
          <a:noFill/>
        </p:spPr>
        <p:txBody>
          <a:bodyPr wrap="square" rtlCol="0">
            <a:spAutoFit/>
          </a:bodyPr>
          <a:lstStyle/>
          <a:p>
            <a:pPr>
              <a:lnSpc>
                <a:spcPct val="80000"/>
              </a:lnSpc>
            </a:pPr>
            <a:r>
              <a:rPr lang="nl-NL" sz="2200" b="1">
                <a:solidFill>
                  <a:schemeClr val="bg2"/>
                </a:solidFill>
              </a:rPr>
              <a:t>Samen sterk</a:t>
            </a:r>
            <a:br>
              <a:rPr lang="nl-NL" sz="2200" b="1">
                <a:solidFill>
                  <a:schemeClr val="bg2"/>
                </a:solidFill>
              </a:rPr>
            </a:br>
            <a:r>
              <a:rPr lang="nl-NL" sz="2200" b="1">
                <a:solidFill>
                  <a:schemeClr val="bg2"/>
                </a:solidFill>
              </a:rPr>
              <a:t>voor 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bg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bg2"/>
                </a:solidFill>
              </a:defRPr>
            </a:lvl1pPr>
          </a:lstStyle>
          <a:p>
            <a:r>
              <a:rPr lang="nl-NL"/>
              <a:t>Klik om stijl te bewerken</a:t>
            </a:r>
          </a:p>
        </p:txBody>
      </p:sp>
    </p:spTree>
    <p:extLst>
      <p:ext uri="{BB962C8B-B14F-4D97-AF65-F5344CB8AC3E}">
        <p14:creationId xmlns:p14="http://schemas.microsoft.com/office/powerpoint/2010/main" val="2371421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rood subtekst groen">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pic>
        <p:nvPicPr>
          <p:cNvPr id="7" name="Graphic 6">
            <a:extLst>
              <a:ext uri="{FF2B5EF4-FFF2-40B4-BE49-F238E27FC236}">
                <a16:creationId xmlns:a16="http://schemas.microsoft.com/office/drawing/2014/main" id="{8D0812A8-6922-4ECA-B7FF-2C4B500D0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00" y="349200"/>
            <a:ext cx="3060000" cy="1601778"/>
          </a:xfrm>
          <a:prstGeom prst="rect">
            <a:avLst/>
          </a:prstGeom>
        </p:spPr>
      </p:pic>
      <p:sp>
        <p:nvSpPr>
          <p:cNvPr id="9" name="Tekstvak 8">
            <a:extLst>
              <a:ext uri="{FF2B5EF4-FFF2-40B4-BE49-F238E27FC236}">
                <a16:creationId xmlns:a16="http://schemas.microsoft.com/office/drawing/2014/main" id="{5B21244E-426F-46B2-A423-E117FB9A0F85}"/>
              </a:ext>
            </a:extLst>
          </p:cNvPr>
          <p:cNvSpPr txBox="1"/>
          <p:nvPr userDrawn="1"/>
        </p:nvSpPr>
        <p:spPr>
          <a:xfrm>
            <a:off x="504000" y="5730309"/>
            <a:ext cx="2743200" cy="634020"/>
          </a:xfrm>
          <a:prstGeom prst="rect">
            <a:avLst/>
          </a:prstGeom>
          <a:noFill/>
        </p:spPr>
        <p:txBody>
          <a:bodyPr wrap="square" rtlCol="0">
            <a:spAutoFit/>
          </a:bodyPr>
          <a:lstStyle/>
          <a:p>
            <a:pPr>
              <a:lnSpc>
                <a:spcPct val="80000"/>
              </a:lnSpc>
            </a:pPr>
            <a:r>
              <a:rPr lang="nl-NL" sz="2200" b="1">
                <a:solidFill>
                  <a:schemeClr val="bg2"/>
                </a:solidFill>
              </a:rPr>
              <a:t>Samen sterk</a:t>
            </a:r>
            <a:br>
              <a:rPr lang="nl-NL" sz="2200" b="1">
                <a:solidFill>
                  <a:schemeClr val="bg2"/>
                </a:solidFill>
              </a:rPr>
            </a:br>
            <a:r>
              <a:rPr lang="nl-NL" sz="2200" b="1">
                <a:solidFill>
                  <a:schemeClr val="bg2"/>
                </a:solidFill>
              </a:rPr>
              <a:t>voor 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tx2"/>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bg2"/>
                </a:solidFill>
              </a:defRPr>
            </a:lvl1pPr>
          </a:lstStyle>
          <a:p>
            <a:r>
              <a:rPr lang="nl-NL"/>
              <a:t>Klik om stijl te bewerken</a:t>
            </a:r>
          </a:p>
        </p:txBody>
      </p:sp>
    </p:spTree>
    <p:extLst>
      <p:ext uri="{BB962C8B-B14F-4D97-AF65-F5344CB8AC3E}">
        <p14:creationId xmlns:p14="http://schemas.microsoft.com/office/powerpoint/2010/main" val="400478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rood tekst wit">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7E69D50-FC5C-4386-B441-1B0EAED9A990}"/>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Mask 1">
            <a:extLst>
              <a:ext uri="{FF2B5EF4-FFF2-40B4-BE49-F238E27FC236}">
                <a16:creationId xmlns:a16="http://schemas.microsoft.com/office/drawing/2014/main" id="{1AAA8A63-88CD-4912-AA68-83BE603EE8CE}"/>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4"/>
          </a:solidFill>
          <a:ln>
            <a:noFill/>
          </a:ln>
        </p:spPr>
        <p:txBody>
          <a:bodyPr wrap="square" anchor="ctr">
            <a:noAutofit/>
          </a:bodyPr>
          <a:lstStyle>
            <a:lvl1pPr marL="0" indent="0" algn="ctr">
              <a:buFontTx/>
              <a:buNone/>
              <a:defRPr lang="nl-NL" sz="1100" smtClean="0">
                <a:effectLst/>
              </a:defRPr>
            </a:lvl1pPr>
          </a:lstStyle>
          <a:p>
            <a:r>
              <a:rPr lang="nl-NL" sz="11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1100">
                <a:solidFill>
                  <a:srgbClr val="FF0000"/>
                </a:solidFill>
                <a:effectLst/>
                <a:latin typeface="Calibri" panose="020F0502020204030204" pitchFamily="34" charset="0"/>
                <a:ea typeface="Times New Roman" panose="02020603050405020304" pitchFamily="18" charset="0"/>
              </a:rPr>
            </a:br>
            <a:r>
              <a:rPr lang="nl-NL" sz="11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pic>
        <p:nvPicPr>
          <p:cNvPr id="7" name="Graphic 6">
            <a:extLst>
              <a:ext uri="{FF2B5EF4-FFF2-40B4-BE49-F238E27FC236}">
                <a16:creationId xmlns:a16="http://schemas.microsoft.com/office/drawing/2014/main" id="{8D0812A8-6922-4ECA-B7FF-2C4B500D0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00" y="349200"/>
            <a:ext cx="3060000" cy="1601778"/>
          </a:xfrm>
          <a:prstGeom prst="rect">
            <a:avLst/>
          </a:prstGeom>
        </p:spPr>
      </p:pic>
      <p:sp>
        <p:nvSpPr>
          <p:cNvPr id="9" name="Tekstvak 8">
            <a:extLst>
              <a:ext uri="{FF2B5EF4-FFF2-40B4-BE49-F238E27FC236}">
                <a16:creationId xmlns:a16="http://schemas.microsoft.com/office/drawing/2014/main" id="{5B21244E-426F-46B2-A423-E117FB9A0F85}"/>
              </a:ext>
            </a:extLst>
          </p:cNvPr>
          <p:cNvSpPr txBox="1"/>
          <p:nvPr userDrawn="1"/>
        </p:nvSpPr>
        <p:spPr>
          <a:xfrm>
            <a:off x="504000" y="5730309"/>
            <a:ext cx="2743200" cy="634020"/>
          </a:xfrm>
          <a:prstGeom prst="rect">
            <a:avLst/>
          </a:prstGeom>
          <a:noFill/>
        </p:spPr>
        <p:txBody>
          <a:bodyPr wrap="square" rtlCol="0">
            <a:spAutoFit/>
          </a:bodyPr>
          <a:lstStyle/>
          <a:p>
            <a:pPr>
              <a:lnSpc>
                <a:spcPct val="80000"/>
              </a:lnSpc>
            </a:pPr>
            <a:r>
              <a:rPr lang="nl-NL" sz="2200" b="1">
                <a:solidFill>
                  <a:schemeClr val="bg2"/>
                </a:solidFill>
              </a:rPr>
              <a:t>Samen sterk</a:t>
            </a:r>
            <a:br>
              <a:rPr lang="nl-NL" sz="2200" b="1">
                <a:solidFill>
                  <a:schemeClr val="bg2"/>
                </a:solidFill>
              </a:rPr>
            </a:br>
            <a:r>
              <a:rPr lang="nl-NL" sz="2200" b="1">
                <a:solidFill>
                  <a:schemeClr val="bg2"/>
                </a:solidFill>
              </a:rPr>
              <a:t>voor zorg &amp; welzijn</a:t>
            </a:r>
          </a:p>
        </p:txBody>
      </p:sp>
      <p:sp>
        <p:nvSpPr>
          <p:cNvPr id="19" name="Tijdelijke aanduiding voor tekst 18">
            <a:extLst>
              <a:ext uri="{FF2B5EF4-FFF2-40B4-BE49-F238E27FC236}">
                <a16:creationId xmlns:a16="http://schemas.microsoft.com/office/drawing/2014/main" id="{BB868786-EBE2-49A6-9EBD-7B4DD213798C}"/>
              </a:ext>
            </a:extLst>
          </p:cNvPr>
          <p:cNvSpPr>
            <a:spLocks noGrp="1"/>
          </p:cNvSpPr>
          <p:nvPr>
            <p:ph type="body" sz="quarter" idx="11" hasCustomPrompt="1"/>
          </p:nvPr>
        </p:nvSpPr>
        <p:spPr>
          <a:xfrm>
            <a:off x="503238" y="4867427"/>
            <a:ext cx="7959600" cy="471487"/>
          </a:xfrm>
        </p:spPr>
        <p:txBody>
          <a:bodyPr>
            <a:normAutofit/>
          </a:bodyPr>
          <a:lstStyle>
            <a:lvl1pPr marL="0" indent="0">
              <a:buFontTx/>
              <a:buNone/>
              <a:defRPr sz="2500">
                <a:solidFill>
                  <a:schemeClr val="bg1"/>
                </a:solidFill>
              </a:defRPr>
            </a:lvl1pPr>
          </a:lstStyle>
          <a:p>
            <a:pPr lvl="0"/>
            <a:r>
              <a:rPr lang="nl-NL"/>
              <a:t>Klik om datum in te voegen</a:t>
            </a:r>
          </a:p>
        </p:txBody>
      </p:sp>
      <p:sp>
        <p:nvSpPr>
          <p:cNvPr id="3" name="Ondertitel 2">
            <a:extLst>
              <a:ext uri="{FF2B5EF4-FFF2-40B4-BE49-F238E27FC236}">
                <a16:creationId xmlns:a16="http://schemas.microsoft.com/office/drawing/2014/main" id="{C59BCD09-9D9A-47C7-B864-DD785681EF3D}"/>
              </a:ext>
            </a:extLst>
          </p:cNvPr>
          <p:cNvSpPr>
            <a:spLocks noGrp="1"/>
          </p:cNvSpPr>
          <p:nvPr>
            <p:ph type="subTitle" idx="1"/>
          </p:nvPr>
        </p:nvSpPr>
        <p:spPr>
          <a:xfrm>
            <a:off x="504000" y="4419216"/>
            <a:ext cx="7959600" cy="410309"/>
          </a:xfrm>
        </p:spPr>
        <p:txBody>
          <a:bodyPr lIns="90000">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504000" y="2271250"/>
            <a:ext cx="7959600" cy="1954198"/>
          </a:xfrm>
        </p:spPr>
        <p:txBody>
          <a:bodyPr lIns="57600" tIns="0" bIns="0" anchor="b">
            <a:normAutofit/>
          </a:bodyPr>
          <a:lstStyle>
            <a:lvl1pPr algn="l">
              <a:lnSpc>
                <a:spcPct val="80000"/>
              </a:lnSpc>
              <a:defRPr sz="6500">
                <a:solidFill>
                  <a:schemeClr val="bg1"/>
                </a:solidFill>
              </a:defRPr>
            </a:lvl1pPr>
          </a:lstStyle>
          <a:p>
            <a:r>
              <a:rPr lang="nl-NL"/>
              <a:t>Klik om stijl te bewerken</a:t>
            </a:r>
          </a:p>
        </p:txBody>
      </p:sp>
    </p:spTree>
    <p:extLst>
      <p:ext uri="{BB962C8B-B14F-4D97-AF65-F5344CB8AC3E}">
        <p14:creationId xmlns:p14="http://schemas.microsoft.com/office/powerpoint/2010/main" val="1410296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ussendia">
    <p:bg>
      <p:bgPr>
        <a:solidFill>
          <a:schemeClr val="accent2"/>
        </a:solidFill>
        <a:effectLst/>
      </p:bgPr>
    </p:bg>
    <p:spTree>
      <p:nvGrpSpPr>
        <p:cNvPr id="1" name=""/>
        <p:cNvGrpSpPr/>
        <p:nvPr/>
      </p:nvGrpSpPr>
      <p:grpSpPr>
        <a:xfrm>
          <a:off x="0" y="0"/>
          <a:ext cx="0" cy="0"/>
          <a:chOff x="0" y="0"/>
          <a:chExt cx="0" cy="0"/>
        </a:xfrm>
      </p:grpSpPr>
      <p:sp>
        <p:nvSpPr>
          <p:cNvPr id="25" name="Vrije vorm: vorm 24">
            <a:extLst>
              <a:ext uri="{FF2B5EF4-FFF2-40B4-BE49-F238E27FC236}">
                <a16:creationId xmlns:a16="http://schemas.microsoft.com/office/drawing/2014/main" id="{EE112B10-8A99-4BE4-B35E-0EBE62989FBC}"/>
              </a:ext>
            </a:extLst>
          </p:cNvPr>
          <p:cNvSpPr>
            <a:spLocks noChangeAspect="1"/>
          </p:cNvSpPr>
          <p:nvPr userDrawn="1"/>
        </p:nvSpPr>
        <p:spPr>
          <a:xfrm>
            <a:off x="0" y="3183731"/>
            <a:ext cx="12192000" cy="3673840"/>
          </a:xfrm>
          <a:custGeom>
            <a:avLst/>
            <a:gdLst>
              <a:gd name="connsiteX0" fmla="*/ 1 w 12192000"/>
              <a:gd name="connsiteY0" fmla="*/ 0 h 3673840"/>
              <a:gd name="connsiteX1" fmla="*/ 1955604 w 12192000"/>
              <a:gd name="connsiteY1" fmla="*/ 702044 h 3673840"/>
              <a:gd name="connsiteX2" fmla="*/ 2123755 w 12192000"/>
              <a:gd name="connsiteY2" fmla="*/ 854869 h 3673840"/>
              <a:gd name="connsiteX3" fmla="*/ 2125029 w 12192000"/>
              <a:gd name="connsiteY3" fmla="*/ 854869 h 3673840"/>
              <a:gd name="connsiteX4" fmla="*/ 2133295 w 12192000"/>
              <a:gd name="connsiteY4" fmla="*/ 863540 h 3673840"/>
              <a:gd name="connsiteX5" fmla="*/ 2173930 w 12192000"/>
              <a:gd name="connsiteY5" fmla="*/ 900471 h 3673840"/>
              <a:gd name="connsiteX6" fmla="*/ 2208340 w 12192000"/>
              <a:gd name="connsiteY6" fmla="*/ 938332 h 3673840"/>
              <a:gd name="connsiteX7" fmla="*/ 2360226 w 12192000"/>
              <a:gd name="connsiteY7" fmla="*/ 1083142 h 3673840"/>
              <a:gd name="connsiteX8" fmla="*/ 6096001 w 12192000"/>
              <a:gd name="connsiteY8" fmla="*/ 2526507 h 3673840"/>
              <a:gd name="connsiteX9" fmla="*/ 9831776 w 12192000"/>
              <a:gd name="connsiteY9" fmla="*/ 1083142 h 3673840"/>
              <a:gd name="connsiteX10" fmla="*/ 9983648 w 12192000"/>
              <a:gd name="connsiteY10" fmla="*/ 938346 h 3673840"/>
              <a:gd name="connsiteX11" fmla="*/ 10018071 w 12192000"/>
              <a:gd name="connsiteY11" fmla="*/ 900471 h 3673840"/>
              <a:gd name="connsiteX12" fmla="*/ 10058725 w 12192000"/>
              <a:gd name="connsiteY12" fmla="*/ 863523 h 3673840"/>
              <a:gd name="connsiteX13" fmla="*/ 10066975 w 12192000"/>
              <a:gd name="connsiteY13" fmla="*/ 854869 h 3673840"/>
              <a:gd name="connsiteX14" fmla="*/ 10068246 w 12192000"/>
              <a:gd name="connsiteY14" fmla="*/ 854869 h 3673840"/>
              <a:gd name="connsiteX15" fmla="*/ 10236396 w 12192000"/>
              <a:gd name="connsiteY15" fmla="*/ 702044 h 3673840"/>
              <a:gd name="connsiteX16" fmla="*/ 12192000 w 12192000"/>
              <a:gd name="connsiteY16" fmla="*/ 0 h 3673840"/>
              <a:gd name="connsiteX17" fmla="*/ 12192000 w 12192000"/>
              <a:gd name="connsiteY17" fmla="*/ 3673840 h 3673840"/>
              <a:gd name="connsiteX18" fmla="*/ 0 w 12192000"/>
              <a:gd name="connsiteY18" fmla="*/ 3673840 h 3673840"/>
              <a:gd name="connsiteX19" fmla="*/ 0 w 12192000"/>
              <a:gd name="connsiteY19" fmla="*/ 0 h 36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3673840">
                <a:moveTo>
                  <a:pt x="1" y="0"/>
                </a:moveTo>
                <a:cubicBezTo>
                  <a:pt x="742851" y="0"/>
                  <a:pt x="1424167" y="263463"/>
                  <a:pt x="1955604" y="702044"/>
                </a:cubicBezTo>
                <a:lnTo>
                  <a:pt x="2123755" y="854869"/>
                </a:lnTo>
                <a:lnTo>
                  <a:pt x="2125029" y="854869"/>
                </a:lnTo>
                <a:lnTo>
                  <a:pt x="2133295" y="863540"/>
                </a:lnTo>
                <a:lnTo>
                  <a:pt x="2173930" y="900471"/>
                </a:lnTo>
                <a:lnTo>
                  <a:pt x="2208340" y="938332"/>
                </a:lnTo>
                <a:lnTo>
                  <a:pt x="2360226" y="1083142"/>
                </a:lnTo>
                <a:cubicBezTo>
                  <a:pt x="3346913" y="1979930"/>
                  <a:pt x="4657628" y="2526507"/>
                  <a:pt x="6096001" y="2526507"/>
                </a:cubicBezTo>
                <a:cubicBezTo>
                  <a:pt x="7534376" y="2526507"/>
                  <a:pt x="8845089" y="1979930"/>
                  <a:pt x="9831776" y="1083142"/>
                </a:cubicBezTo>
                <a:lnTo>
                  <a:pt x="9983648" y="938346"/>
                </a:lnTo>
                <a:lnTo>
                  <a:pt x="10018071" y="900471"/>
                </a:lnTo>
                <a:lnTo>
                  <a:pt x="10058725" y="863523"/>
                </a:lnTo>
                <a:lnTo>
                  <a:pt x="10066975" y="854869"/>
                </a:lnTo>
                <a:lnTo>
                  <a:pt x="10068246" y="854869"/>
                </a:lnTo>
                <a:lnTo>
                  <a:pt x="10236396" y="702044"/>
                </a:lnTo>
                <a:cubicBezTo>
                  <a:pt x="10767834" y="263463"/>
                  <a:pt x="11449150" y="0"/>
                  <a:pt x="12192000" y="0"/>
                </a:cubicBezTo>
                <a:lnTo>
                  <a:pt x="12192000" y="3673840"/>
                </a:lnTo>
                <a:lnTo>
                  <a:pt x="0" y="3673840"/>
                </a:lnTo>
                <a:lnTo>
                  <a:pt x="0" y="0"/>
                </a:lnTo>
                <a:close/>
              </a:path>
            </a:pathLst>
          </a:cu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nl-NL"/>
          </a:p>
        </p:txBody>
      </p:sp>
      <p:pic>
        <p:nvPicPr>
          <p:cNvPr id="7" name="Graphic 6">
            <a:extLst>
              <a:ext uri="{FF2B5EF4-FFF2-40B4-BE49-F238E27FC236}">
                <a16:creationId xmlns:a16="http://schemas.microsoft.com/office/drawing/2014/main" id="{5C0C3F73-8F14-49B5-A2B7-DDF6D72AC0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087" y="5727600"/>
            <a:ext cx="1612800" cy="844233"/>
          </a:xfrm>
          <a:prstGeom prst="rect">
            <a:avLst/>
          </a:prstGeom>
        </p:spPr>
      </p:pic>
    </p:spTree>
    <p:extLst>
      <p:ext uri="{BB962C8B-B14F-4D97-AF65-F5344CB8AC3E}">
        <p14:creationId xmlns:p14="http://schemas.microsoft.com/office/powerpoint/2010/main" val="398357501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ussendia met volledige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lvl1pPr>
          </a:lstStyle>
          <a:p>
            <a:r>
              <a:rPr lang="nl-NL"/>
              <a:t>Klik om stijl te bewerken</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202796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EE74D102-9F51-C7DB-4180-BA6243A6F077}"/>
              </a:ext>
            </a:extLst>
          </p:cNvPr>
          <p:cNvSpPr>
            <a:spLocks noGrp="1"/>
          </p:cNvSpPr>
          <p:nvPr>
            <p:ph type="pic" sz="quarter" idx="10"/>
          </p:nvPr>
        </p:nvSpPr>
        <p:spPr>
          <a:xfrm>
            <a:off x="8540750" y="0"/>
            <a:ext cx="3651250" cy="6858000"/>
          </a:xfrm>
        </p:spPr>
        <p:txBody>
          <a:bodyPr/>
          <a:lstStyle/>
          <a:p>
            <a:endParaRPr lang="nl-NL"/>
          </a:p>
        </p:txBody>
      </p:sp>
      <p:sp>
        <p:nvSpPr>
          <p:cNvPr id="13" name="Rechthoek 12"/>
          <p:cNvSpPr/>
          <p:nvPr userDrawn="1"/>
        </p:nvSpPr>
        <p:spPr>
          <a:xfrm>
            <a:off x="-1" y="-20115"/>
            <a:ext cx="8541477" cy="6878115"/>
          </a:xfrm>
          <a:prstGeom prst="rect">
            <a:avLst/>
          </a:prstGeom>
          <a:solidFill>
            <a:srgbClr val="75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rije vorm 13"/>
          <p:cNvSpPr/>
          <p:nvPr userDrawn="1"/>
        </p:nvSpPr>
        <p:spPr>
          <a:xfrm>
            <a:off x="7767527" y="2990839"/>
            <a:ext cx="2581834" cy="836094"/>
          </a:xfrm>
          <a:custGeom>
            <a:avLst/>
            <a:gdLst>
              <a:gd name="connsiteX0" fmla="*/ 208589 w 3190240"/>
              <a:gd name="connsiteY0" fmla="*/ 0 h 1229360"/>
              <a:gd name="connsiteX1" fmla="*/ 478445 w 3190240"/>
              <a:gd name="connsiteY1" fmla="*/ 0 h 1229360"/>
              <a:gd name="connsiteX2" fmla="*/ 1042919 w 3190240"/>
              <a:gd name="connsiteY2" fmla="*/ 0 h 1229360"/>
              <a:gd name="connsiteX3" fmla="*/ 1529389 w 3190240"/>
              <a:gd name="connsiteY3" fmla="*/ 0 h 1229360"/>
              <a:gd name="connsiteX4" fmla="*/ 1656940 w 3190240"/>
              <a:gd name="connsiteY4" fmla="*/ 0 h 1229360"/>
              <a:gd name="connsiteX5" fmla="*/ 1799246 w 3190240"/>
              <a:gd name="connsiteY5" fmla="*/ 0 h 1229360"/>
              <a:gd name="connsiteX6" fmla="*/ 2363719 w 3190240"/>
              <a:gd name="connsiteY6" fmla="*/ 0 h 1229360"/>
              <a:gd name="connsiteX7" fmla="*/ 2977740 w 3190240"/>
              <a:gd name="connsiteY7" fmla="*/ 0 h 1229360"/>
              <a:gd name="connsiteX8" fmla="*/ 3190240 w 3190240"/>
              <a:gd name="connsiteY8" fmla="*/ 204898 h 1229360"/>
              <a:gd name="connsiteX9" fmla="*/ 3190240 w 3190240"/>
              <a:gd name="connsiteY9" fmla="*/ 1229360 h 1229360"/>
              <a:gd name="connsiteX10" fmla="*/ 2363719 w 3190240"/>
              <a:gd name="connsiteY10" fmla="*/ 1229360 h 1229360"/>
              <a:gd name="connsiteX11" fmla="*/ 1869440 w 3190240"/>
              <a:gd name="connsiteY11" fmla="*/ 1229360 h 1229360"/>
              <a:gd name="connsiteX12" fmla="*/ 1586746 w 3190240"/>
              <a:gd name="connsiteY12" fmla="*/ 1229360 h 1229360"/>
              <a:gd name="connsiteX13" fmla="*/ 1529389 w 3190240"/>
              <a:gd name="connsiteY13" fmla="*/ 1229360 h 1229360"/>
              <a:gd name="connsiteX14" fmla="*/ 1042919 w 3190240"/>
              <a:gd name="connsiteY14" fmla="*/ 1229360 h 1229360"/>
              <a:gd name="connsiteX15" fmla="*/ 265945 w 3190240"/>
              <a:gd name="connsiteY15" fmla="*/ 1229360 h 1229360"/>
              <a:gd name="connsiteX16" fmla="*/ 208589 w 3190240"/>
              <a:gd name="connsiteY16" fmla="*/ 1229360 h 1229360"/>
              <a:gd name="connsiteX17" fmla="*/ 0 w 3190240"/>
              <a:gd name="connsiteY17" fmla="*/ 1028234 h 1229360"/>
              <a:gd name="connsiteX18" fmla="*/ 0 w 3190240"/>
              <a:gd name="connsiteY18" fmla="*/ 201127 h 1229360"/>
              <a:gd name="connsiteX19" fmla="*/ 208589 w 3190240"/>
              <a:gd name="connsiteY19" fmla="*/ 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0240" h="1229360">
                <a:moveTo>
                  <a:pt x="208589" y="0"/>
                </a:moveTo>
                <a:lnTo>
                  <a:pt x="478445" y="0"/>
                </a:lnTo>
                <a:lnTo>
                  <a:pt x="1042919" y="0"/>
                </a:lnTo>
                <a:lnTo>
                  <a:pt x="1529389" y="0"/>
                </a:lnTo>
                <a:lnTo>
                  <a:pt x="1656940" y="0"/>
                </a:lnTo>
                <a:lnTo>
                  <a:pt x="1799246" y="0"/>
                </a:lnTo>
                <a:lnTo>
                  <a:pt x="2363719" y="0"/>
                </a:lnTo>
                <a:lnTo>
                  <a:pt x="2977740" y="0"/>
                </a:lnTo>
                <a:cubicBezTo>
                  <a:pt x="3095101" y="0"/>
                  <a:pt x="3190240" y="91736"/>
                  <a:pt x="3190240" y="204898"/>
                </a:cubicBezTo>
                <a:lnTo>
                  <a:pt x="3190240" y="1229360"/>
                </a:lnTo>
                <a:lnTo>
                  <a:pt x="2363719" y="1229360"/>
                </a:lnTo>
                <a:lnTo>
                  <a:pt x="1869440" y="1229360"/>
                </a:lnTo>
                <a:lnTo>
                  <a:pt x="1586746" y="1229360"/>
                </a:lnTo>
                <a:lnTo>
                  <a:pt x="1529389" y="1229360"/>
                </a:lnTo>
                <a:lnTo>
                  <a:pt x="1042919" y="1229360"/>
                </a:lnTo>
                <a:lnTo>
                  <a:pt x="265945" y="1229360"/>
                </a:lnTo>
                <a:lnTo>
                  <a:pt x="208589" y="1229360"/>
                </a:lnTo>
                <a:cubicBezTo>
                  <a:pt x="93388" y="1229360"/>
                  <a:pt x="0" y="1139313"/>
                  <a:pt x="0" y="1028234"/>
                </a:cubicBezTo>
                <a:lnTo>
                  <a:pt x="0" y="201127"/>
                </a:lnTo>
                <a:cubicBezTo>
                  <a:pt x="0" y="90048"/>
                  <a:pt x="93388" y="0"/>
                  <a:pt x="2085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juiste logo ZN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21753" y="3216677"/>
            <a:ext cx="2083768" cy="387892"/>
          </a:xfrm>
          <a:prstGeom prst="rect">
            <a:avLst/>
          </a:prstGeom>
        </p:spPr>
      </p:pic>
      <p:sp>
        <p:nvSpPr>
          <p:cNvPr id="10" name="Titel 1"/>
          <p:cNvSpPr>
            <a:spLocks noGrp="1"/>
          </p:cNvSpPr>
          <p:nvPr>
            <p:ph type="ctrTitle" hasCustomPrompt="1"/>
          </p:nvPr>
        </p:nvSpPr>
        <p:spPr>
          <a:xfrm>
            <a:off x="-1399824" y="1239254"/>
            <a:ext cx="9144000" cy="2387600"/>
          </a:xfrm>
        </p:spPr>
        <p:txBody>
          <a:bodyPr anchor="b">
            <a:normAutofit/>
          </a:bodyPr>
          <a:lstStyle>
            <a:lvl1pPr algn="r">
              <a:defRPr sz="2400" b="1">
                <a:solidFill>
                  <a:schemeClr val="bg1"/>
                </a:solidFill>
                <a:latin typeface="nevis Bold"/>
                <a:cs typeface="nevis Bold"/>
              </a:defRPr>
            </a:lvl1pPr>
          </a:lstStyle>
          <a:p>
            <a:r>
              <a:rPr lang="nl-NL"/>
              <a:t>KLIK OM DE STIJL TE BEWERKEN</a:t>
            </a:r>
          </a:p>
        </p:txBody>
      </p:sp>
      <p:pic>
        <p:nvPicPr>
          <p:cNvPr id="4" name="Afbeelding 3">
            <a:extLst>
              <a:ext uri="{FF2B5EF4-FFF2-40B4-BE49-F238E27FC236}">
                <a16:creationId xmlns:a16="http://schemas.microsoft.com/office/drawing/2014/main" id="{CF116217-D782-E13B-7CFA-1A0A39139D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68195" y="6041371"/>
            <a:ext cx="773927" cy="765693"/>
          </a:xfrm>
          <a:prstGeom prst="rect">
            <a:avLst/>
          </a:prstGeom>
        </p:spPr>
      </p:pic>
    </p:spTree>
    <p:extLst>
      <p:ext uri="{BB962C8B-B14F-4D97-AF65-F5344CB8AC3E}">
        <p14:creationId xmlns:p14="http://schemas.microsoft.com/office/powerpoint/2010/main" val="3696025114"/>
      </p:ext>
    </p:extLst>
  </p:cSld>
  <p:clrMapOvr>
    <a:masterClrMapping/>
  </p:clrMapOvr>
  <p:extLst>
    <p:ext uri="{DCECCB84-F9BA-43D5-87BE-67443E8EF086}">
      <p15:sldGuideLst xmlns:p15="http://schemas.microsoft.com/office/powerpoint/2012/main">
        <p15:guide id="1" orient="horz" pos="2160">
          <p15:clr>
            <a:srgbClr val="FBAE40"/>
          </p15:clr>
        </p15:guide>
        <p15:guide id="2" pos="481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ussendia met afbeelding">
    <p:bg>
      <p:bgPr>
        <a:solidFill>
          <a:schemeClr val="accent4"/>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8387BE0-26F6-483B-8DCB-38FC5157CA99}"/>
              </a:ext>
            </a:extLst>
          </p:cNvPr>
          <p:cNvSpPr/>
          <p:nvPr userDrawn="1"/>
        </p:nvSpPr>
        <p:spPr>
          <a:xfrm>
            <a:off x="10441844" y="2742331"/>
            <a:ext cx="1742661" cy="410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Mask 1">
            <a:extLst>
              <a:ext uri="{FF2B5EF4-FFF2-40B4-BE49-F238E27FC236}">
                <a16:creationId xmlns:a16="http://schemas.microsoft.com/office/drawing/2014/main" id="{59B81C8B-B5CA-4ACA-9C85-26E3CA9AE0A0}"/>
              </a:ext>
            </a:extLst>
          </p:cNvPr>
          <p:cNvSpPr>
            <a:spLocks noGrp="1" noChangeAspect="1"/>
          </p:cNvSpPr>
          <p:nvPr>
            <p:ph type="pic" sz="quarter" idx="13" hasCustomPrompt="1"/>
          </p:nvPr>
        </p:nvSpPr>
        <p:spPr>
          <a:xfrm>
            <a:off x="3635375" y="0"/>
            <a:ext cx="8565609" cy="6865200"/>
          </a:xfrm>
          <a:custGeom>
            <a:avLst/>
            <a:gdLst>
              <a:gd name="connsiteX0" fmla="*/ 6719699 w 8556625"/>
              <a:gd name="connsiteY0" fmla="*/ 0 h 6858000"/>
              <a:gd name="connsiteX1" fmla="*/ 8556625 w 8556625"/>
              <a:gd name="connsiteY1" fmla="*/ 0 h 6858000"/>
              <a:gd name="connsiteX2" fmla="*/ 8556625 w 8556625"/>
              <a:gd name="connsiteY2" fmla="*/ 3097270 h 6858000"/>
              <a:gd name="connsiteX3" fmla="*/ 8471094 w 8556625"/>
              <a:gd name="connsiteY3" fmla="*/ 3126794 h 6858000"/>
              <a:gd name="connsiteX4" fmla="*/ 8316714 w 8556625"/>
              <a:gd name="connsiteY4" fmla="*/ 3165470 h 6858000"/>
              <a:gd name="connsiteX5" fmla="*/ 8251424 w 8556625"/>
              <a:gd name="connsiteY5" fmla="*/ 3175434 h 6858000"/>
              <a:gd name="connsiteX6" fmla="*/ 8254400 w 8556625"/>
              <a:gd name="connsiteY6" fmla="*/ 3179883 h 6858000"/>
              <a:gd name="connsiteX7" fmla="*/ 8215318 w 8556625"/>
              <a:gd name="connsiteY7" fmla="*/ 3189932 h 6858000"/>
              <a:gd name="connsiteX8" fmla="*/ 7216177 w 8556625"/>
              <a:gd name="connsiteY8" fmla="*/ 4548002 h 6858000"/>
              <a:gd name="connsiteX9" fmla="*/ 7223519 w 8556625"/>
              <a:gd name="connsiteY9" fmla="*/ 4693393 h 6858000"/>
              <a:gd name="connsiteX10" fmla="*/ 7242725 w 8556625"/>
              <a:gd name="connsiteY10" fmla="*/ 4819241 h 6858000"/>
              <a:gd name="connsiteX11" fmla="*/ 7256863 w 8556625"/>
              <a:gd name="connsiteY11" fmla="*/ 4880459 h 6858000"/>
              <a:gd name="connsiteX12" fmla="*/ 7266778 w 8556625"/>
              <a:gd name="connsiteY12" fmla="*/ 4919020 h 6858000"/>
              <a:gd name="connsiteX13" fmla="*/ 7265472 w 8556625"/>
              <a:gd name="connsiteY13" fmla="*/ 4919894 h 6858000"/>
              <a:gd name="connsiteX14" fmla="*/ 7296074 w 8556625"/>
              <a:gd name="connsiteY14" fmla="*/ 5091158 h 6858000"/>
              <a:gd name="connsiteX15" fmla="*/ 7338403 w 8556625"/>
              <a:gd name="connsiteY15" fmla="*/ 5650286 h 6858000"/>
              <a:gd name="connsiteX16" fmla="*/ 7173243 w 8556625"/>
              <a:gd name="connsiteY16" fmla="*/ 6742068 h 6858000"/>
              <a:gd name="connsiteX17" fmla="*/ 7134118 w 8556625"/>
              <a:gd name="connsiteY17" fmla="*/ 6857631 h 6858000"/>
              <a:gd name="connsiteX18" fmla="*/ 8556625 w 8556625"/>
              <a:gd name="connsiteY18" fmla="*/ 6857631 h 6858000"/>
              <a:gd name="connsiteX19" fmla="*/ 8556625 w 8556625"/>
              <a:gd name="connsiteY19" fmla="*/ 6858000 h 6858000"/>
              <a:gd name="connsiteX20" fmla="*/ 0 w 8556625"/>
              <a:gd name="connsiteY20" fmla="*/ 6858000 h 6858000"/>
              <a:gd name="connsiteX21" fmla="*/ 0 w 8556625"/>
              <a:gd name="connsiteY21" fmla="*/ 6857631 h 6858000"/>
              <a:gd name="connsiteX22" fmla="*/ 195392 w 8556625"/>
              <a:gd name="connsiteY22" fmla="*/ 6857631 h 6858000"/>
              <a:gd name="connsiteX23" fmla="*/ 156266 w 8556625"/>
              <a:gd name="connsiteY23" fmla="*/ 6742068 h 6858000"/>
              <a:gd name="connsiteX24" fmla="*/ 1818 w 8556625"/>
              <a:gd name="connsiteY24" fmla="*/ 5932770 h 6858000"/>
              <a:gd name="connsiteX25" fmla="*/ 0 w 8556625"/>
              <a:gd name="connsiteY25" fmla="*/ 5884827 h 6858000"/>
              <a:gd name="connsiteX26" fmla="*/ 0 w 8556625"/>
              <a:gd name="connsiteY26" fmla="*/ 5407285 h 6858000"/>
              <a:gd name="connsiteX27" fmla="*/ 10073 w 8556625"/>
              <a:gd name="connsiteY27" fmla="*/ 5274900 h 6858000"/>
              <a:gd name="connsiteX28" fmla="*/ 3664754 w 8556625"/>
              <a:gd name="connsiteY28" fmla="*/ 1978819 h 6858000"/>
              <a:gd name="connsiteX29" fmla="*/ 4405123 w 8556625"/>
              <a:gd name="connsiteY29" fmla="*/ 2053411 h 6858000"/>
              <a:gd name="connsiteX30" fmla="*/ 4491238 w 8556625"/>
              <a:gd name="connsiteY30" fmla="*/ 2073274 h 6858000"/>
              <a:gd name="connsiteX31" fmla="*/ 4618597 w 8556625"/>
              <a:gd name="connsiteY31" fmla="*/ 2092711 h 6858000"/>
              <a:gd name="connsiteX32" fmla="*/ 4763988 w 8556625"/>
              <a:gd name="connsiteY32" fmla="*/ 2100052 h 6858000"/>
              <a:gd name="connsiteX33" fmla="*/ 6127151 w 8556625"/>
              <a:gd name="connsiteY33" fmla="*/ 1084170 h 6858000"/>
              <a:gd name="connsiteX34" fmla="*/ 6144561 w 8556625"/>
              <a:gd name="connsiteY34" fmla="*/ 1014676 h 6858000"/>
              <a:gd name="connsiteX35" fmla="*/ 6147389 w 8556625"/>
              <a:gd name="connsiteY35" fmla="*/ 996145 h 6858000"/>
              <a:gd name="connsiteX36" fmla="*/ 6159444 w 8556625"/>
              <a:gd name="connsiteY36" fmla="*/ 949263 h 6858000"/>
              <a:gd name="connsiteX37" fmla="*/ 6161626 w 8556625"/>
              <a:gd name="connsiteY37" fmla="*/ 934968 h 6858000"/>
              <a:gd name="connsiteX38" fmla="*/ 6163430 w 8556625"/>
              <a:gd name="connsiteY38" fmla="*/ 933761 h 6858000"/>
              <a:gd name="connsiteX39" fmla="*/ 6192644 w 8556625"/>
              <a:gd name="connsiteY39" fmla="*/ 820144 h 6858000"/>
              <a:gd name="connsiteX40" fmla="*/ 6583472 w 8556625"/>
              <a:gd name="connsiteY40" fmla="*/ 135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56625" h="6858000">
                <a:moveTo>
                  <a:pt x="6719699" y="0"/>
                </a:moveTo>
                <a:lnTo>
                  <a:pt x="8556625" y="0"/>
                </a:lnTo>
                <a:lnTo>
                  <a:pt x="8556625" y="3097270"/>
                </a:lnTo>
                <a:lnTo>
                  <a:pt x="8471094" y="3126794"/>
                </a:lnTo>
                <a:cubicBezTo>
                  <a:pt x="8420513" y="3141841"/>
                  <a:pt x="8369018" y="3154767"/>
                  <a:pt x="8316714" y="3165470"/>
                </a:cubicBezTo>
                <a:lnTo>
                  <a:pt x="8251424" y="3175434"/>
                </a:lnTo>
                <a:lnTo>
                  <a:pt x="8254400" y="3179883"/>
                </a:lnTo>
                <a:lnTo>
                  <a:pt x="8215318" y="3189932"/>
                </a:lnTo>
                <a:cubicBezTo>
                  <a:pt x="7636466" y="3369973"/>
                  <a:pt x="7216177" y="3909906"/>
                  <a:pt x="7216177" y="4548002"/>
                </a:cubicBezTo>
                <a:cubicBezTo>
                  <a:pt x="7216177" y="4597086"/>
                  <a:pt x="7218664" y="4645589"/>
                  <a:pt x="7223519" y="4693393"/>
                </a:cubicBezTo>
                <a:lnTo>
                  <a:pt x="7242725" y="4819241"/>
                </a:lnTo>
                <a:lnTo>
                  <a:pt x="7256863" y="4880459"/>
                </a:lnTo>
                <a:lnTo>
                  <a:pt x="7266778" y="4919020"/>
                </a:lnTo>
                <a:lnTo>
                  <a:pt x="7265472" y="4919894"/>
                </a:lnTo>
                <a:lnTo>
                  <a:pt x="7296074" y="5091158"/>
                </a:lnTo>
                <a:cubicBezTo>
                  <a:pt x="7323947" y="5273468"/>
                  <a:pt x="7338403" y="5460190"/>
                  <a:pt x="7338403" y="5650286"/>
                </a:cubicBezTo>
                <a:cubicBezTo>
                  <a:pt x="7338403" y="6030479"/>
                  <a:pt x="7280580" y="6397175"/>
                  <a:pt x="7173243" y="6742068"/>
                </a:cubicBezTo>
                <a:lnTo>
                  <a:pt x="7134118" y="6857631"/>
                </a:lnTo>
                <a:lnTo>
                  <a:pt x="8556625" y="6857631"/>
                </a:lnTo>
                <a:lnTo>
                  <a:pt x="8556625" y="6858000"/>
                </a:lnTo>
                <a:lnTo>
                  <a:pt x="0" y="6858000"/>
                </a:lnTo>
                <a:lnTo>
                  <a:pt x="0" y="6857631"/>
                </a:lnTo>
                <a:lnTo>
                  <a:pt x="195392" y="6857631"/>
                </a:lnTo>
                <a:lnTo>
                  <a:pt x="156266" y="6742068"/>
                </a:lnTo>
                <a:cubicBezTo>
                  <a:pt x="75764" y="6483399"/>
                  <a:pt x="23112" y="6212465"/>
                  <a:pt x="1818" y="5932770"/>
                </a:cubicBezTo>
                <a:lnTo>
                  <a:pt x="0" y="5884827"/>
                </a:lnTo>
                <a:lnTo>
                  <a:pt x="0" y="5407285"/>
                </a:lnTo>
                <a:lnTo>
                  <a:pt x="10073" y="5274900"/>
                </a:lnTo>
                <a:cubicBezTo>
                  <a:pt x="198200" y="3423541"/>
                  <a:pt x="1762661" y="1978819"/>
                  <a:pt x="3664754" y="1978819"/>
                </a:cubicBezTo>
                <a:cubicBezTo>
                  <a:pt x="3918367" y="1978819"/>
                  <a:pt x="4165977" y="2004503"/>
                  <a:pt x="4405123" y="2053411"/>
                </a:cubicBezTo>
                <a:lnTo>
                  <a:pt x="4491238" y="2073274"/>
                </a:lnTo>
                <a:lnTo>
                  <a:pt x="4618597" y="2092711"/>
                </a:lnTo>
                <a:cubicBezTo>
                  <a:pt x="4666401" y="2097565"/>
                  <a:pt x="4714904" y="2100052"/>
                  <a:pt x="4763988" y="2100052"/>
                </a:cubicBezTo>
                <a:cubicBezTo>
                  <a:pt x="5408218" y="2100052"/>
                  <a:pt x="5952390" y="1671641"/>
                  <a:pt x="6127151" y="1084170"/>
                </a:cubicBezTo>
                <a:lnTo>
                  <a:pt x="6144561" y="1014676"/>
                </a:lnTo>
                <a:lnTo>
                  <a:pt x="6147389" y="996145"/>
                </a:lnTo>
                <a:lnTo>
                  <a:pt x="6159444" y="949263"/>
                </a:lnTo>
                <a:lnTo>
                  <a:pt x="6161626" y="934968"/>
                </a:lnTo>
                <a:lnTo>
                  <a:pt x="6163430" y="933761"/>
                </a:lnTo>
                <a:lnTo>
                  <a:pt x="6192644" y="820144"/>
                </a:lnTo>
                <a:cubicBezTo>
                  <a:pt x="6272574" y="563161"/>
                  <a:pt x="6407427" y="330376"/>
                  <a:pt x="6583472" y="135519"/>
                </a:cubicBezTo>
                <a:close/>
              </a:path>
            </a:pathLst>
          </a:custGeom>
          <a:solidFill>
            <a:schemeClr val="accent2"/>
          </a:solidFill>
          <a:ln>
            <a:noFill/>
          </a:ln>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 afbeelding</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wilt toevoegen of de uitsnede van de afbeelding wilt bepalen.</a:t>
            </a:r>
            <a:endParaRPr lang="nl-NL"/>
          </a:p>
        </p:txBody>
      </p:sp>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lvl1pPr>
          </a:lstStyle>
          <a:p>
            <a:r>
              <a:rPr lang="nl-NL"/>
              <a:t>Klik om stijl te bewerken</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bg2"/>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372272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ussendia met roze afbeelding recht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lvl1pPr>
          </a:lstStyle>
          <a:p>
            <a:r>
              <a:rPr lang="nl-NL"/>
              <a:t>Klik om stijl te bewerken</a:t>
            </a:r>
          </a:p>
        </p:txBody>
      </p:sp>
      <p:sp>
        <p:nvSpPr>
          <p:cNvPr id="9" name="Mask 2">
            <a:extLst>
              <a:ext uri="{FF2B5EF4-FFF2-40B4-BE49-F238E27FC236}">
                <a16:creationId xmlns:a16="http://schemas.microsoft.com/office/drawing/2014/main" id="{E17CD689-8942-4C4D-A899-071DB2E75E2A}"/>
              </a:ext>
            </a:extLst>
          </p:cNvPr>
          <p:cNvSpPr>
            <a:spLocks noGrp="1"/>
          </p:cNvSpPr>
          <p:nvPr>
            <p:ph type="pic" sz="quarter" idx="13" hasCustomPrompt="1"/>
          </p:nvPr>
        </p:nvSpPr>
        <p:spPr>
          <a:xfrm>
            <a:off x="6522891" y="0"/>
            <a:ext cx="5677819" cy="6858000"/>
          </a:xfrm>
          <a:custGeom>
            <a:avLst/>
            <a:gdLst>
              <a:gd name="connsiteX0" fmla="*/ 1424473 w 5677819"/>
              <a:gd name="connsiteY0" fmla="*/ 0 h 6858000"/>
              <a:gd name="connsiteX1" fmla="*/ 5677819 w 5677819"/>
              <a:gd name="connsiteY1" fmla="*/ 0 h 6858000"/>
              <a:gd name="connsiteX2" fmla="*/ 5677819 w 5677819"/>
              <a:gd name="connsiteY2" fmla="*/ 6858000 h 6858000"/>
              <a:gd name="connsiteX3" fmla="*/ 1424473 w 5677819"/>
              <a:gd name="connsiteY3" fmla="*/ 6858000 h 6858000"/>
              <a:gd name="connsiteX4" fmla="*/ 1417629 w 5677819"/>
              <a:gd name="connsiteY4" fmla="*/ 6703147 h 6858000"/>
              <a:gd name="connsiteX5" fmla="*/ 1029882 w 5677819"/>
              <a:gd name="connsiteY5" fmla="*/ 5758833 h 6858000"/>
              <a:gd name="connsiteX6" fmla="*/ 967266 w 5677819"/>
              <a:gd name="connsiteY6" fmla="*/ 5689938 h 6858000"/>
              <a:gd name="connsiteX7" fmla="*/ 967266 w 5677819"/>
              <a:gd name="connsiteY7" fmla="*/ 5681097 h 6858000"/>
              <a:gd name="connsiteX8" fmla="*/ 921077 w 5677819"/>
              <a:gd name="connsiteY8" fmla="*/ 5639118 h 6858000"/>
              <a:gd name="connsiteX9" fmla="*/ 918354 w 5677819"/>
              <a:gd name="connsiteY9" fmla="*/ 5636121 h 6858000"/>
              <a:gd name="connsiteX10" fmla="*/ 909347 w 5677819"/>
              <a:gd name="connsiteY10" fmla="*/ 5627935 h 6858000"/>
              <a:gd name="connsiteX11" fmla="*/ 711087 w 5677819"/>
              <a:gd name="connsiteY11" fmla="*/ 5409794 h 6858000"/>
              <a:gd name="connsiteX12" fmla="*/ 0 w 5677819"/>
              <a:gd name="connsiteY12" fmla="*/ 3429000 h 6858000"/>
              <a:gd name="connsiteX13" fmla="*/ 711087 w 5677819"/>
              <a:gd name="connsiteY13" fmla="*/ 1448208 h 6858000"/>
              <a:gd name="connsiteX14" fmla="*/ 909347 w 5677819"/>
              <a:gd name="connsiteY14" fmla="*/ 1230067 h 6858000"/>
              <a:gd name="connsiteX15" fmla="*/ 918354 w 5677819"/>
              <a:gd name="connsiteY15" fmla="*/ 1221881 h 6858000"/>
              <a:gd name="connsiteX16" fmla="*/ 921078 w 5677819"/>
              <a:gd name="connsiteY16" fmla="*/ 1218883 h 6858000"/>
              <a:gd name="connsiteX17" fmla="*/ 967266 w 5677819"/>
              <a:gd name="connsiteY17" fmla="*/ 1176903 h 6858000"/>
              <a:gd name="connsiteX18" fmla="*/ 967266 w 5677819"/>
              <a:gd name="connsiteY18" fmla="*/ 1168063 h 6858000"/>
              <a:gd name="connsiteX19" fmla="*/ 1029882 w 5677819"/>
              <a:gd name="connsiteY19" fmla="*/ 1099169 h 6858000"/>
              <a:gd name="connsiteX20" fmla="*/ 1424473 w 5677819"/>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7819" h="6858000">
                <a:moveTo>
                  <a:pt x="1424473" y="0"/>
                </a:moveTo>
                <a:lnTo>
                  <a:pt x="5677819" y="0"/>
                </a:lnTo>
                <a:lnTo>
                  <a:pt x="5677819" y="6858000"/>
                </a:lnTo>
                <a:lnTo>
                  <a:pt x="1424473" y="6858000"/>
                </a:lnTo>
                <a:lnTo>
                  <a:pt x="1417629" y="6703147"/>
                </a:lnTo>
                <a:cubicBezTo>
                  <a:pt x="1385915" y="6346055"/>
                  <a:pt x="1245578" y="6020196"/>
                  <a:pt x="1029882" y="5758833"/>
                </a:cubicBezTo>
                <a:lnTo>
                  <a:pt x="967266" y="5689938"/>
                </a:lnTo>
                <a:lnTo>
                  <a:pt x="967266" y="5681097"/>
                </a:lnTo>
                <a:lnTo>
                  <a:pt x="921077" y="5639118"/>
                </a:lnTo>
                <a:lnTo>
                  <a:pt x="918354" y="5636121"/>
                </a:lnTo>
                <a:lnTo>
                  <a:pt x="909347" y="5627935"/>
                </a:lnTo>
                <a:lnTo>
                  <a:pt x="711087" y="5409794"/>
                </a:lnTo>
                <a:cubicBezTo>
                  <a:pt x="266857" y="4871511"/>
                  <a:pt x="0" y="4181420"/>
                  <a:pt x="0" y="3429000"/>
                </a:cubicBezTo>
                <a:cubicBezTo>
                  <a:pt x="0" y="2676582"/>
                  <a:pt x="266857" y="1986490"/>
                  <a:pt x="711087" y="1448208"/>
                </a:cubicBezTo>
                <a:lnTo>
                  <a:pt x="909347" y="1230067"/>
                </a:lnTo>
                <a:lnTo>
                  <a:pt x="918354" y="1221881"/>
                </a:lnTo>
                <a:lnTo>
                  <a:pt x="921078" y="1218883"/>
                </a:lnTo>
                <a:lnTo>
                  <a:pt x="967266" y="1176903"/>
                </a:lnTo>
                <a:lnTo>
                  <a:pt x="967266" y="1168063"/>
                </a:lnTo>
                <a:lnTo>
                  <a:pt x="1029882" y="1099169"/>
                </a:lnTo>
                <a:cubicBezTo>
                  <a:pt x="1276391" y="800469"/>
                  <a:pt x="1424473" y="417528"/>
                  <a:pt x="1424473" y="0"/>
                </a:cubicBezTo>
                <a:close/>
              </a:path>
            </a:pathLst>
          </a:custGeom>
          <a:solidFill>
            <a:schemeClr val="accent4"/>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afbeelding wilt toevoegen of de uitsnede</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van de afbeelding wilt bepalen.</a:t>
            </a:r>
            <a:endParaRPr lang="nl-NL"/>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1608278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ussendia rood met afbeelding rechts">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533E2-6464-4C6D-AB80-C0263268A7E7}"/>
              </a:ext>
            </a:extLst>
          </p:cNvPr>
          <p:cNvSpPr>
            <a:spLocks noGrp="1"/>
          </p:cNvSpPr>
          <p:nvPr>
            <p:ph type="ctrTitle"/>
          </p:nvPr>
        </p:nvSpPr>
        <p:spPr>
          <a:xfrm>
            <a:off x="444140" y="1181546"/>
            <a:ext cx="3997234" cy="1567996"/>
          </a:xfrm>
        </p:spPr>
        <p:txBody>
          <a:bodyPr anchor="t">
            <a:normAutofit/>
          </a:bodyPr>
          <a:lstStyle>
            <a:lvl1pPr algn="l">
              <a:lnSpc>
                <a:spcPct val="88000"/>
              </a:lnSpc>
              <a:defRPr sz="5000">
                <a:solidFill>
                  <a:schemeClr val="bg1"/>
                </a:solidFill>
              </a:defRPr>
            </a:lvl1pPr>
          </a:lstStyle>
          <a:p>
            <a:r>
              <a:rPr lang="nl-NL"/>
              <a:t>Klik om stijl te bewerken</a:t>
            </a:r>
          </a:p>
        </p:txBody>
      </p:sp>
      <p:sp>
        <p:nvSpPr>
          <p:cNvPr id="9" name="Mask 2">
            <a:extLst>
              <a:ext uri="{FF2B5EF4-FFF2-40B4-BE49-F238E27FC236}">
                <a16:creationId xmlns:a16="http://schemas.microsoft.com/office/drawing/2014/main" id="{E17CD689-8942-4C4D-A899-071DB2E75E2A}"/>
              </a:ext>
            </a:extLst>
          </p:cNvPr>
          <p:cNvSpPr>
            <a:spLocks noGrp="1"/>
          </p:cNvSpPr>
          <p:nvPr>
            <p:ph type="pic" sz="quarter" idx="13" hasCustomPrompt="1"/>
          </p:nvPr>
        </p:nvSpPr>
        <p:spPr>
          <a:xfrm>
            <a:off x="6522891" y="0"/>
            <a:ext cx="5677819" cy="6858000"/>
          </a:xfrm>
          <a:custGeom>
            <a:avLst/>
            <a:gdLst>
              <a:gd name="connsiteX0" fmla="*/ 1424473 w 5677819"/>
              <a:gd name="connsiteY0" fmla="*/ 0 h 6858000"/>
              <a:gd name="connsiteX1" fmla="*/ 5677819 w 5677819"/>
              <a:gd name="connsiteY1" fmla="*/ 0 h 6858000"/>
              <a:gd name="connsiteX2" fmla="*/ 5677819 w 5677819"/>
              <a:gd name="connsiteY2" fmla="*/ 6858000 h 6858000"/>
              <a:gd name="connsiteX3" fmla="*/ 1424473 w 5677819"/>
              <a:gd name="connsiteY3" fmla="*/ 6858000 h 6858000"/>
              <a:gd name="connsiteX4" fmla="*/ 1417629 w 5677819"/>
              <a:gd name="connsiteY4" fmla="*/ 6703147 h 6858000"/>
              <a:gd name="connsiteX5" fmla="*/ 1029882 w 5677819"/>
              <a:gd name="connsiteY5" fmla="*/ 5758833 h 6858000"/>
              <a:gd name="connsiteX6" fmla="*/ 967266 w 5677819"/>
              <a:gd name="connsiteY6" fmla="*/ 5689938 h 6858000"/>
              <a:gd name="connsiteX7" fmla="*/ 967266 w 5677819"/>
              <a:gd name="connsiteY7" fmla="*/ 5681097 h 6858000"/>
              <a:gd name="connsiteX8" fmla="*/ 921077 w 5677819"/>
              <a:gd name="connsiteY8" fmla="*/ 5639118 h 6858000"/>
              <a:gd name="connsiteX9" fmla="*/ 918354 w 5677819"/>
              <a:gd name="connsiteY9" fmla="*/ 5636121 h 6858000"/>
              <a:gd name="connsiteX10" fmla="*/ 909347 w 5677819"/>
              <a:gd name="connsiteY10" fmla="*/ 5627935 h 6858000"/>
              <a:gd name="connsiteX11" fmla="*/ 711087 w 5677819"/>
              <a:gd name="connsiteY11" fmla="*/ 5409794 h 6858000"/>
              <a:gd name="connsiteX12" fmla="*/ 0 w 5677819"/>
              <a:gd name="connsiteY12" fmla="*/ 3429000 h 6858000"/>
              <a:gd name="connsiteX13" fmla="*/ 711087 w 5677819"/>
              <a:gd name="connsiteY13" fmla="*/ 1448208 h 6858000"/>
              <a:gd name="connsiteX14" fmla="*/ 909347 w 5677819"/>
              <a:gd name="connsiteY14" fmla="*/ 1230067 h 6858000"/>
              <a:gd name="connsiteX15" fmla="*/ 918354 w 5677819"/>
              <a:gd name="connsiteY15" fmla="*/ 1221881 h 6858000"/>
              <a:gd name="connsiteX16" fmla="*/ 921078 w 5677819"/>
              <a:gd name="connsiteY16" fmla="*/ 1218883 h 6858000"/>
              <a:gd name="connsiteX17" fmla="*/ 967266 w 5677819"/>
              <a:gd name="connsiteY17" fmla="*/ 1176903 h 6858000"/>
              <a:gd name="connsiteX18" fmla="*/ 967266 w 5677819"/>
              <a:gd name="connsiteY18" fmla="*/ 1168063 h 6858000"/>
              <a:gd name="connsiteX19" fmla="*/ 1029882 w 5677819"/>
              <a:gd name="connsiteY19" fmla="*/ 1099169 h 6858000"/>
              <a:gd name="connsiteX20" fmla="*/ 1424473 w 5677819"/>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7819" h="6858000">
                <a:moveTo>
                  <a:pt x="1424473" y="0"/>
                </a:moveTo>
                <a:lnTo>
                  <a:pt x="5677819" y="0"/>
                </a:lnTo>
                <a:lnTo>
                  <a:pt x="5677819" y="6858000"/>
                </a:lnTo>
                <a:lnTo>
                  <a:pt x="1424473" y="6858000"/>
                </a:lnTo>
                <a:lnTo>
                  <a:pt x="1417629" y="6703147"/>
                </a:lnTo>
                <a:cubicBezTo>
                  <a:pt x="1385915" y="6346055"/>
                  <a:pt x="1245578" y="6020196"/>
                  <a:pt x="1029882" y="5758833"/>
                </a:cubicBezTo>
                <a:lnTo>
                  <a:pt x="967266" y="5689938"/>
                </a:lnTo>
                <a:lnTo>
                  <a:pt x="967266" y="5681097"/>
                </a:lnTo>
                <a:lnTo>
                  <a:pt x="921077" y="5639118"/>
                </a:lnTo>
                <a:lnTo>
                  <a:pt x="918354" y="5636121"/>
                </a:lnTo>
                <a:lnTo>
                  <a:pt x="909347" y="5627935"/>
                </a:lnTo>
                <a:lnTo>
                  <a:pt x="711087" y="5409794"/>
                </a:lnTo>
                <a:cubicBezTo>
                  <a:pt x="266857" y="4871511"/>
                  <a:pt x="0" y="4181420"/>
                  <a:pt x="0" y="3429000"/>
                </a:cubicBezTo>
                <a:cubicBezTo>
                  <a:pt x="0" y="2676582"/>
                  <a:pt x="266857" y="1986490"/>
                  <a:pt x="711087" y="1448208"/>
                </a:cubicBezTo>
                <a:lnTo>
                  <a:pt x="909347" y="1230067"/>
                </a:lnTo>
                <a:lnTo>
                  <a:pt x="918354" y="1221881"/>
                </a:lnTo>
                <a:lnTo>
                  <a:pt x="921078" y="1218883"/>
                </a:lnTo>
                <a:lnTo>
                  <a:pt x="967266" y="1176903"/>
                </a:lnTo>
                <a:lnTo>
                  <a:pt x="967266" y="1168063"/>
                </a:lnTo>
                <a:lnTo>
                  <a:pt x="1029882" y="1099169"/>
                </a:lnTo>
                <a:cubicBezTo>
                  <a:pt x="1276391" y="800469"/>
                  <a:pt x="1424473" y="417528"/>
                  <a:pt x="1424473" y="0"/>
                </a:cubicBezTo>
                <a:close/>
              </a:path>
            </a:pathLst>
          </a:custGeom>
          <a:solidFill>
            <a:schemeClr val="accent4"/>
          </a:solidFill>
        </p:spPr>
        <p:txBody>
          <a:bodyPr wrap="square" anchor="ctr">
            <a:noAutofit/>
          </a:bodyPr>
          <a:lstStyle>
            <a:lvl1pPr marL="0" marR="0" indent="0" algn="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tx2"/>
                </a:solidFill>
              </a:defRPr>
            </a:lvl1pPr>
          </a:lstStyle>
          <a:p>
            <a:pPr marL="0" marR="0" lvl="0" indent="0" algn="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afbeelding wilt toevoegen of de uitsnede</a:t>
            </a:r>
            <a:br>
              <a:rPr lang="nl-NL" sz="2000">
                <a:solidFill>
                  <a:srgbClr val="FF0000"/>
                </a:solidFill>
                <a:effectLst/>
                <a:latin typeface="Calibri" panose="020F0502020204030204" pitchFamily="34" charset="0"/>
                <a:ea typeface="Times New Roman" panose="02020603050405020304" pitchFamily="18" charset="0"/>
              </a:rPr>
            </a:br>
            <a:r>
              <a:rPr lang="nl-NL" sz="2000">
                <a:solidFill>
                  <a:srgbClr val="FF0000"/>
                </a:solidFill>
                <a:effectLst/>
                <a:latin typeface="Calibri" panose="020F0502020204030204" pitchFamily="34" charset="0"/>
                <a:ea typeface="Times New Roman" panose="02020603050405020304" pitchFamily="18" charset="0"/>
              </a:rPr>
              <a:t>van de afbeelding wilt bepalen.</a:t>
            </a:r>
            <a:endParaRPr lang="nl-NL"/>
          </a:p>
        </p:txBody>
      </p:sp>
      <p:pic>
        <p:nvPicPr>
          <p:cNvPr id="7" name="Graphic 6">
            <a:extLst>
              <a:ext uri="{FF2B5EF4-FFF2-40B4-BE49-F238E27FC236}">
                <a16:creationId xmlns:a16="http://schemas.microsoft.com/office/drawing/2014/main" id="{A0A051D4-5F4E-493C-A9DD-A8C6CE23E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087" y="5733191"/>
            <a:ext cx="1612800" cy="844233"/>
          </a:xfrm>
          <a:prstGeom prst="rect">
            <a:avLst/>
          </a:prstGeom>
        </p:spPr>
      </p:pic>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41043446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fbeeldingsdia met rode golf">
    <p:bg>
      <p:bgPr>
        <a:solidFill>
          <a:schemeClr val="accent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1E0F5496-D5E2-4D99-A94F-CC6370CFE392}"/>
              </a:ext>
            </a:extLst>
          </p:cNvPr>
          <p:cNvSpPr>
            <a:spLocks noGrp="1"/>
          </p:cNvSpPr>
          <p:nvPr>
            <p:ph type="sldNum" sz="quarter" idx="12"/>
          </p:nvPr>
        </p:nvSpPr>
        <p:spPr/>
        <p:txBody>
          <a:bodyPr/>
          <a:lstStyle>
            <a:lvl1pPr>
              <a:defRPr>
                <a:solidFill>
                  <a:schemeClr val="accent2"/>
                </a:solidFill>
              </a:defRPr>
            </a:lvl1pPr>
          </a:lstStyle>
          <a:p>
            <a:fld id="{F4E63A40-037B-4AEF-8B75-C8C99967F95D}" type="slidenum">
              <a:rPr lang="nl-NL" smtClean="0"/>
              <a:pPr/>
              <a:t>‹nr.›</a:t>
            </a:fld>
            <a:endParaRPr lang="nl-NL"/>
          </a:p>
        </p:txBody>
      </p:sp>
      <p:sp>
        <p:nvSpPr>
          <p:cNvPr id="15" name="Mask 3">
            <a:extLst>
              <a:ext uri="{FF2B5EF4-FFF2-40B4-BE49-F238E27FC236}">
                <a16:creationId xmlns:a16="http://schemas.microsoft.com/office/drawing/2014/main" id="{80C9ECE3-0B38-4A7C-A792-CF2D0212DB85}"/>
              </a:ext>
            </a:extLst>
          </p:cNvPr>
          <p:cNvSpPr>
            <a:spLocks noGrp="1"/>
          </p:cNvSpPr>
          <p:nvPr>
            <p:ph type="pic" sz="quarter" idx="13" hasCustomPrompt="1"/>
          </p:nvPr>
        </p:nvSpPr>
        <p:spPr>
          <a:xfrm>
            <a:off x="0" y="1"/>
            <a:ext cx="12192000" cy="5710237"/>
          </a:xfrm>
          <a:custGeom>
            <a:avLst/>
            <a:gdLst>
              <a:gd name="connsiteX0" fmla="*/ 0 w 12192000"/>
              <a:gd name="connsiteY0" fmla="*/ 0 h 5710237"/>
              <a:gd name="connsiteX1" fmla="*/ 12192000 w 12192000"/>
              <a:gd name="connsiteY1" fmla="*/ 0 h 5710237"/>
              <a:gd name="connsiteX2" fmla="*/ 12192000 w 12192000"/>
              <a:gd name="connsiteY2" fmla="*/ 3183730 h 5710237"/>
              <a:gd name="connsiteX3" fmla="*/ 12191999 w 12192000"/>
              <a:gd name="connsiteY3" fmla="*/ 3183730 h 5710237"/>
              <a:gd name="connsiteX4" fmla="*/ 10236395 w 12192000"/>
              <a:gd name="connsiteY4" fmla="*/ 3885774 h 5710237"/>
              <a:gd name="connsiteX5" fmla="*/ 10068245 w 12192000"/>
              <a:gd name="connsiteY5" fmla="*/ 4038599 h 5710237"/>
              <a:gd name="connsiteX6" fmla="*/ 10066974 w 12192000"/>
              <a:gd name="connsiteY6" fmla="*/ 4038599 h 5710237"/>
              <a:gd name="connsiteX7" fmla="*/ 10058724 w 12192000"/>
              <a:gd name="connsiteY7" fmla="*/ 4047253 h 5710237"/>
              <a:gd name="connsiteX8" fmla="*/ 10018070 w 12192000"/>
              <a:gd name="connsiteY8" fmla="*/ 4084201 h 5710237"/>
              <a:gd name="connsiteX9" fmla="*/ 9983647 w 12192000"/>
              <a:gd name="connsiteY9" fmla="*/ 4122076 h 5710237"/>
              <a:gd name="connsiteX10" fmla="*/ 9831775 w 12192000"/>
              <a:gd name="connsiteY10" fmla="*/ 4266872 h 5710237"/>
              <a:gd name="connsiteX11" fmla="*/ 6096000 w 12192000"/>
              <a:gd name="connsiteY11" fmla="*/ 5710237 h 5710237"/>
              <a:gd name="connsiteX12" fmla="*/ 2360225 w 12192000"/>
              <a:gd name="connsiteY12" fmla="*/ 4266872 h 5710237"/>
              <a:gd name="connsiteX13" fmla="*/ 2208340 w 12192000"/>
              <a:gd name="connsiteY13" fmla="*/ 4122062 h 5710237"/>
              <a:gd name="connsiteX14" fmla="*/ 2173930 w 12192000"/>
              <a:gd name="connsiteY14" fmla="*/ 4084201 h 5710237"/>
              <a:gd name="connsiteX15" fmla="*/ 2133294 w 12192000"/>
              <a:gd name="connsiteY15" fmla="*/ 4047270 h 5710237"/>
              <a:gd name="connsiteX16" fmla="*/ 2125028 w 12192000"/>
              <a:gd name="connsiteY16" fmla="*/ 4038599 h 5710237"/>
              <a:gd name="connsiteX17" fmla="*/ 2123755 w 12192000"/>
              <a:gd name="connsiteY17" fmla="*/ 4038599 h 5710237"/>
              <a:gd name="connsiteX18" fmla="*/ 1955603 w 12192000"/>
              <a:gd name="connsiteY18" fmla="*/ 3885774 h 5710237"/>
              <a:gd name="connsiteX19" fmla="*/ 0 w 12192000"/>
              <a:gd name="connsiteY19" fmla="*/ 3183730 h 571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710237">
                <a:moveTo>
                  <a:pt x="0" y="0"/>
                </a:moveTo>
                <a:lnTo>
                  <a:pt x="12192000" y="0"/>
                </a:lnTo>
                <a:lnTo>
                  <a:pt x="12192000" y="3183730"/>
                </a:lnTo>
                <a:lnTo>
                  <a:pt x="12191999" y="3183730"/>
                </a:lnTo>
                <a:cubicBezTo>
                  <a:pt x="11449149" y="3183730"/>
                  <a:pt x="10767833" y="3447192"/>
                  <a:pt x="10236395" y="3885774"/>
                </a:cubicBezTo>
                <a:lnTo>
                  <a:pt x="10068245" y="4038599"/>
                </a:lnTo>
                <a:lnTo>
                  <a:pt x="10066974" y="4038599"/>
                </a:lnTo>
                <a:lnTo>
                  <a:pt x="10058724" y="4047253"/>
                </a:lnTo>
                <a:lnTo>
                  <a:pt x="10018070" y="4084201"/>
                </a:lnTo>
                <a:lnTo>
                  <a:pt x="9983647" y="4122076"/>
                </a:lnTo>
                <a:lnTo>
                  <a:pt x="9831775" y="4266872"/>
                </a:lnTo>
                <a:cubicBezTo>
                  <a:pt x="8845088" y="5163660"/>
                  <a:pt x="7534375" y="5710237"/>
                  <a:pt x="6096000" y="5710237"/>
                </a:cubicBezTo>
                <a:cubicBezTo>
                  <a:pt x="4657626" y="5710237"/>
                  <a:pt x="3346913" y="5163660"/>
                  <a:pt x="2360225" y="4266872"/>
                </a:cubicBezTo>
                <a:lnTo>
                  <a:pt x="2208340" y="4122062"/>
                </a:lnTo>
                <a:lnTo>
                  <a:pt x="2173930" y="4084201"/>
                </a:lnTo>
                <a:lnTo>
                  <a:pt x="2133294" y="4047270"/>
                </a:lnTo>
                <a:lnTo>
                  <a:pt x="2125028" y="4038599"/>
                </a:lnTo>
                <a:lnTo>
                  <a:pt x="2123755" y="4038599"/>
                </a:lnTo>
                <a:lnTo>
                  <a:pt x="1955603" y="3885774"/>
                </a:lnTo>
                <a:cubicBezTo>
                  <a:pt x="1424166" y="3447192"/>
                  <a:pt x="742850" y="3183730"/>
                  <a:pt x="0" y="3183730"/>
                </a:cubicBezTo>
                <a:close/>
              </a:path>
            </a:pathLst>
          </a:custGeom>
          <a:solidFill>
            <a:schemeClr val="accent2"/>
          </a:solidFill>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3200">
                <a:solidFill>
                  <a:srgbClr val="FF0000"/>
                </a:solidFill>
                <a:effectLst/>
                <a:latin typeface="Calibri" panose="020F0502020204030204" pitchFamily="34" charset="0"/>
                <a:ea typeface="Times New Roman" panose="02020603050405020304" pitchFamily="18" charset="0"/>
              </a:rPr>
              <a:t>Klik op de knop “doImageFit” als u een</a:t>
            </a:r>
            <a:br>
              <a:rPr lang="nl-NL" sz="3200">
                <a:solidFill>
                  <a:srgbClr val="FF0000"/>
                </a:solidFill>
                <a:effectLst/>
                <a:latin typeface="Calibri" panose="020F0502020204030204" pitchFamily="34" charset="0"/>
                <a:ea typeface="Times New Roman" panose="02020603050405020304" pitchFamily="18" charset="0"/>
              </a:rPr>
            </a:br>
            <a:r>
              <a:rPr lang="nl-NL" sz="3200">
                <a:solidFill>
                  <a:srgbClr val="FF0000"/>
                </a:solidFill>
                <a:effectLst/>
                <a:latin typeface="Calibri" panose="020F0502020204030204" pitchFamily="34" charset="0"/>
                <a:ea typeface="Times New Roman" panose="02020603050405020304" pitchFamily="18" charset="0"/>
              </a:rPr>
              <a:t>afbeelding wilt toevoegen of de uitsnede</a:t>
            </a:r>
            <a:br>
              <a:rPr lang="nl-NL" sz="3200">
                <a:solidFill>
                  <a:srgbClr val="FF0000"/>
                </a:solidFill>
                <a:effectLst/>
                <a:latin typeface="Calibri" panose="020F0502020204030204" pitchFamily="34" charset="0"/>
                <a:ea typeface="Times New Roman" panose="02020603050405020304" pitchFamily="18" charset="0"/>
              </a:rPr>
            </a:br>
            <a:r>
              <a:rPr lang="nl-NL" sz="3200">
                <a:solidFill>
                  <a:srgbClr val="FF0000"/>
                </a:solidFill>
                <a:effectLst/>
                <a:latin typeface="Calibri" panose="020F0502020204030204" pitchFamily="34" charset="0"/>
                <a:ea typeface="Times New Roman" panose="02020603050405020304" pitchFamily="18" charset="0"/>
              </a:rPr>
              <a:t>van de afbeelding wilt bepalen.</a:t>
            </a:r>
            <a:endParaRPr lang="nl-NL"/>
          </a:p>
        </p:txBody>
      </p:sp>
      <p:pic>
        <p:nvPicPr>
          <p:cNvPr id="5" name="Graphic 4">
            <a:extLst>
              <a:ext uri="{FF2B5EF4-FFF2-40B4-BE49-F238E27FC236}">
                <a16:creationId xmlns:a16="http://schemas.microsoft.com/office/drawing/2014/main" id="{D2B226FF-4264-4372-8CCA-A691FDDA12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087" y="5733191"/>
            <a:ext cx="1612800" cy="844233"/>
          </a:xfrm>
          <a:prstGeom prst="rect">
            <a:avLst/>
          </a:prstGeom>
        </p:spPr>
      </p:pic>
    </p:spTree>
    <p:extLst>
      <p:ext uri="{BB962C8B-B14F-4D97-AF65-F5344CB8AC3E}">
        <p14:creationId xmlns:p14="http://schemas.microsoft.com/office/powerpoint/2010/main" val="2488549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of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5D7FD-D808-4382-969C-81CDBDA9D5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CC4ABF-5565-434D-8C43-97DFF35BC44A}"/>
              </a:ext>
            </a:extLst>
          </p:cNvPr>
          <p:cNvSpPr>
            <a:spLocks noGrp="1"/>
          </p:cNvSpPr>
          <p:nvPr>
            <p:ph idx="1"/>
          </p:nvPr>
        </p:nvSpPr>
        <p:spPr>
          <a:xfrm>
            <a:off x="1112563" y="1722389"/>
            <a:ext cx="10339208" cy="4213530"/>
          </a:xfrm>
        </p:spPr>
        <p:txBody>
          <a:bodyPr/>
          <a:lstStyle>
            <a:lvl1pPr>
              <a:spcBef>
                <a:spcPts val="1000"/>
              </a:spcBef>
              <a:defRPr/>
            </a:lvl1pPr>
            <a:lvl2pPr>
              <a:lnSpc>
                <a:spcPct val="90000"/>
              </a:lnSpc>
              <a:spcBef>
                <a:spcPts val="500"/>
              </a:spcBef>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DC811958-96E7-4356-ABCE-029AE50BAAD3}"/>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4830445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gio kaart">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01C87DB7-EAAB-4502-A35E-EFD03E142E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30" b="27327"/>
          <a:stretch/>
        </p:blipFill>
        <p:spPr>
          <a:xfrm>
            <a:off x="4464000" y="129600"/>
            <a:ext cx="7728000" cy="6728400"/>
          </a:xfrm>
          <a:prstGeom prst="rect">
            <a:avLst/>
          </a:prstGeom>
        </p:spPr>
      </p:pic>
      <p:sp>
        <p:nvSpPr>
          <p:cNvPr id="6" name="Tijdelijke aanduiding voor dianummer 5">
            <a:extLst>
              <a:ext uri="{FF2B5EF4-FFF2-40B4-BE49-F238E27FC236}">
                <a16:creationId xmlns:a16="http://schemas.microsoft.com/office/drawing/2014/main" id="{DC811958-96E7-4356-ABCE-029AE50BAAD3}"/>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3" name="Tijdelijke aanduiding voor inhoud 2">
            <a:extLst>
              <a:ext uri="{FF2B5EF4-FFF2-40B4-BE49-F238E27FC236}">
                <a16:creationId xmlns:a16="http://schemas.microsoft.com/office/drawing/2014/main" id="{5FCC4ABF-5565-434D-8C43-97DFF35BC44A}"/>
              </a:ext>
            </a:extLst>
          </p:cNvPr>
          <p:cNvSpPr>
            <a:spLocks noGrp="1"/>
          </p:cNvSpPr>
          <p:nvPr>
            <p:ph idx="1"/>
          </p:nvPr>
        </p:nvSpPr>
        <p:spPr>
          <a:xfrm>
            <a:off x="1112563" y="1722389"/>
            <a:ext cx="3129984" cy="4213530"/>
          </a:xfrm>
        </p:spPr>
        <p:txBody>
          <a:bodyPr/>
          <a:lstStyle>
            <a:lvl1pPr marL="0" indent="0">
              <a:lnSpc>
                <a:spcPct val="100000"/>
              </a:lnSpc>
              <a:spcBef>
                <a:spcPts val="2000"/>
              </a:spcBef>
              <a:buFontTx/>
              <a:buNone/>
              <a:defRPr sz="3200" b="1">
                <a:solidFill>
                  <a:schemeClr val="tx2"/>
                </a:solidFill>
              </a:defRPr>
            </a:lvl1pPr>
            <a:lvl2pPr marL="0" indent="0">
              <a:lnSpc>
                <a:spcPct val="100000"/>
              </a:lnSpc>
              <a:spcBef>
                <a:spcPts val="0"/>
              </a:spcBef>
              <a:buFontTx/>
              <a:buNone/>
              <a:defRPr sz="1600">
                <a:solidFill>
                  <a:schemeClr val="tx2"/>
                </a:solidFill>
              </a:defRPr>
            </a:lvl2pPr>
            <a:lvl3pPr marL="0" indent="0">
              <a:lnSpc>
                <a:spcPct val="100000"/>
              </a:lnSpc>
              <a:spcBef>
                <a:spcPts val="0"/>
              </a:spcBef>
              <a:buFontTx/>
              <a:buNone/>
              <a:defRPr sz="1600">
                <a:solidFill>
                  <a:schemeClr val="tx2"/>
                </a:solidFill>
              </a:defRPr>
            </a:lvl3pPr>
            <a:lvl4pPr marL="0" indent="0">
              <a:lnSpc>
                <a:spcPct val="100000"/>
              </a:lnSpc>
              <a:spcBef>
                <a:spcPts val="0"/>
              </a:spcBef>
              <a:buFontTx/>
              <a:buNone/>
              <a:defRPr sz="1600">
                <a:solidFill>
                  <a:schemeClr val="tx2"/>
                </a:solidFill>
              </a:defRPr>
            </a:lvl4pPr>
            <a:lvl5pPr marL="0" indent="0">
              <a:lnSpc>
                <a:spcPct val="100000"/>
              </a:lnSpc>
              <a:spcBef>
                <a:spcPts val="0"/>
              </a:spcBef>
              <a:buFontTx/>
              <a:buNone/>
              <a:defRPr sz="1600">
                <a:solidFill>
                  <a:schemeClr val="tx2"/>
                </a:solidFill>
              </a:defRPr>
            </a:lvl5pPr>
            <a:lvl6pPr marL="0" indent="0">
              <a:buFontTx/>
              <a:buNone/>
              <a:defRPr sz="1600">
                <a:solidFill>
                  <a:schemeClr val="tx2"/>
                </a:solidFill>
              </a:defRPr>
            </a:lvl6pPr>
            <a:lvl7pPr marL="0" indent="0">
              <a:buFontTx/>
              <a:buNone/>
              <a:defRPr sz="1600">
                <a:solidFill>
                  <a:schemeClr val="tx2"/>
                </a:solidFill>
              </a:defRPr>
            </a:lvl7pPr>
            <a:lvl8pPr marL="0" indent="0">
              <a:buFontTx/>
              <a:buNone/>
              <a:defRPr sz="1600">
                <a:solidFill>
                  <a:schemeClr val="tx2"/>
                </a:solidFill>
              </a:defRPr>
            </a:lvl8pPr>
            <a:lvl9pPr marL="0" indent="0">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5C7762C5-6E76-4E69-8989-ACE0A29B4A12}"/>
              </a:ext>
            </a:extLst>
          </p:cNvPr>
          <p:cNvSpPr>
            <a:spLocks noGrp="1"/>
          </p:cNvSpPr>
          <p:nvPr>
            <p:ph type="body" sz="quarter" idx="13"/>
          </p:nvPr>
        </p:nvSpPr>
        <p:spPr>
          <a:xfrm>
            <a:off x="8525343" y="2507955"/>
            <a:ext cx="2376000" cy="900000"/>
          </a:xfrm>
          <a:blipFill>
            <a:blip r:embed="rId3"/>
            <a:stretch>
              <a:fillRect/>
            </a:stretch>
          </a:blipFill>
        </p:spPr>
        <p:txBody>
          <a:bodyPr lIns="288000" tIns="72000" rIns="108000" bIns="72000" anchor="ctr">
            <a:noAutofit/>
          </a:bodyPr>
          <a:lstStyle>
            <a:lvl1pPr marL="0" indent="0">
              <a:lnSpc>
                <a:spcPct val="100000"/>
              </a:lnSpc>
              <a:spcBef>
                <a:spcPts val="0"/>
              </a:spcBef>
              <a:buFontTx/>
              <a:buNone/>
              <a:defRPr sz="1300" b="1">
                <a:solidFill>
                  <a:schemeClr val="tx2"/>
                </a:solidFill>
              </a:defRPr>
            </a:lvl1pPr>
            <a:lvl2pPr marL="0" indent="0">
              <a:lnSpc>
                <a:spcPct val="100000"/>
              </a:lnSpc>
              <a:spcBef>
                <a:spcPts val="0"/>
              </a:spcBef>
              <a:buFontTx/>
              <a:buNone/>
              <a:defRPr sz="1300">
                <a:solidFill>
                  <a:schemeClr val="tx2"/>
                </a:solidFill>
              </a:defRPr>
            </a:lvl2pPr>
            <a:lvl3pPr marL="0" indent="0">
              <a:lnSpc>
                <a:spcPct val="100000"/>
              </a:lnSpc>
              <a:spcBef>
                <a:spcPts val="0"/>
              </a:spcBef>
              <a:buFontTx/>
              <a:buNone/>
              <a:defRPr sz="1300">
                <a:solidFill>
                  <a:schemeClr val="tx2"/>
                </a:solidFill>
              </a:defRPr>
            </a:lvl3pPr>
            <a:lvl4pPr marL="0" indent="0">
              <a:lnSpc>
                <a:spcPct val="100000"/>
              </a:lnSpc>
              <a:spcBef>
                <a:spcPts val="0"/>
              </a:spcBef>
              <a:buFontTx/>
              <a:buNone/>
              <a:defRPr sz="1300">
                <a:solidFill>
                  <a:schemeClr val="tx2"/>
                </a:solidFill>
              </a:defRPr>
            </a:lvl4pPr>
            <a:lvl5pPr marL="0" indent="0">
              <a:lnSpc>
                <a:spcPct val="100000"/>
              </a:lnSpc>
              <a:spcBef>
                <a:spcPts val="0"/>
              </a:spcBef>
              <a:buFontTx/>
              <a:buNone/>
              <a:defRPr sz="130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voor tekst 7">
            <a:extLst>
              <a:ext uri="{FF2B5EF4-FFF2-40B4-BE49-F238E27FC236}">
                <a16:creationId xmlns:a16="http://schemas.microsoft.com/office/drawing/2014/main" id="{7896FECB-C061-4673-95BC-3960AF7705B6}"/>
              </a:ext>
            </a:extLst>
          </p:cNvPr>
          <p:cNvSpPr>
            <a:spLocks noGrp="1"/>
          </p:cNvSpPr>
          <p:nvPr>
            <p:ph type="body" sz="quarter" idx="14"/>
          </p:nvPr>
        </p:nvSpPr>
        <p:spPr>
          <a:xfrm>
            <a:off x="4739255" y="3199185"/>
            <a:ext cx="2376000" cy="900000"/>
          </a:xfrm>
          <a:blipFill>
            <a:blip r:embed="rId4"/>
            <a:stretch>
              <a:fillRect/>
            </a:stretch>
          </a:blipFill>
        </p:spPr>
        <p:txBody>
          <a:bodyPr lIns="288000" tIns="72000" rIns="108000" bIns="72000" anchor="ctr">
            <a:noAutofit/>
          </a:bodyPr>
          <a:lstStyle>
            <a:lvl1pPr marL="0" indent="0">
              <a:lnSpc>
                <a:spcPct val="100000"/>
              </a:lnSpc>
              <a:spcBef>
                <a:spcPts val="0"/>
              </a:spcBef>
              <a:buFontTx/>
              <a:buNone/>
              <a:defRPr sz="1300" b="1">
                <a:solidFill>
                  <a:schemeClr val="tx2"/>
                </a:solidFill>
              </a:defRPr>
            </a:lvl1pPr>
            <a:lvl2pPr marL="0" indent="0">
              <a:lnSpc>
                <a:spcPct val="100000"/>
              </a:lnSpc>
              <a:spcBef>
                <a:spcPts val="0"/>
              </a:spcBef>
              <a:buFontTx/>
              <a:buNone/>
              <a:defRPr sz="1300">
                <a:solidFill>
                  <a:schemeClr val="tx2"/>
                </a:solidFill>
              </a:defRPr>
            </a:lvl2pPr>
            <a:lvl3pPr marL="0" indent="0">
              <a:lnSpc>
                <a:spcPct val="100000"/>
              </a:lnSpc>
              <a:spcBef>
                <a:spcPts val="0"/>
              </a:spcBef>
              <a:buFontTx/>
              <a:buNone/>
              <a:defRPr sz="1300">
                <a:solidFill>
                  <a:schemeClr val="tx2"/>
                </a:solidFill>
              </a:defRPr>
            </a:lvl3pPr>
            <a:lvl4pPr marL="0" indent="0">
              <a:lnSpc>
                <a:spcPct val="100000"/>
              </a:lnSpc>
              <a:spcBef>
                <a:spcPts val="0"/>
              </a:spcBef>
              <a:buFontTx/>
              <a:buNone/>
              <a:defRPr sz="1300">
                <a:solidFill>
                  <a:schemeClr val="tx2"/>
                </a:solidFill>
              </a:defRPr>
            </a:lvl4pPr>
            <a:lvl5pPr marL="0" indent="0">
              <a:lnSpc>
                <a:spcPct val="100000"/>
              </a:lnSpc>
              <a:spcBef>
                <a:spcPts val="0"/>
              </a:spcBef>
              <a:buFontTx/>
              <a:buNone/>
              <a:defRPr sz="130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ijdelijke aanduiding voor tekst 7">
            <a:extLst>
              <a:ext uri="{FF2B5EF4-FFF2-40B4-BE49-F238E27FC236}">
                <a16:creationId xmlns:a16="http://schemas.microsoft.com/office/drawing/2014/main" id="{DC835C5B-A9A4-4ADF-9693-4C3F2480A353}"/>
              </a:ext>
            </a:extLst>
          </p:cNvPr>
          <p:cNvSpPr>
            <a:spLocks noGrp="1"/>
          </p:cNvSpPr>
          <p:nvPr>
            <p:ph type="body" sz="quarter" idx="15"/>
          </p:nvPr>
        </p:nvSpPr>
        <p:spPr>
          <a:xfrm>
            <a:off x="8125754" y="3772079"/>
            <a:ext cx="2376000" cy="900000"/>
          </a:xfrm>
          <a:blipFill>
            <a:blip r:embed="rId5"/>
            <a:stretch>
              <a:fillRect/>
            </a:stretch>
          </a:blipFill>
        </p:spPr>
        <p:txBody>
          <a:bodyPr lIns="288000" tIns="72000" rIns="108000" bIns="72000" anchor="ctr">
            <a:noAutofit/>
          </a:bodyPr>
          <a:lstStyle>
            <a:lvl1pPr marL="0" indent="0">
              <a:lnSpc>
                <a:spcPct val="100000"/>
              </a:lnSpc>
              <a:spcBef>
                <a:spcPts val="0"/>
              </a:spcBef>
              <a:buFontTx/>
              <a:buNone/>
              <a:defRPr sz="1300" b="1">
                <a:solidFill>
                  <a:schemeClr val="tx2"/>
                </a:solidFill>
              </a:defRPr>
            </a:lvl1pPr>
            <a:lvl2pPr marL="0" indent="0">
              <a:lnSpc>
                <a:spcPct val="100000"/>
              </a:lnSpc>
              <a:spcBef>
                <a:spcPts val="0"/>
              </a:spcBef>
              <a:buFontTx/>
              <a:buNone/>
              <a:defRPr sz="1300">
                <a:solidFill>
                  <a:schemeClr val="tx2"/>
                </a:solidFill>
              </a:defRPr>
            </a:lvl2pPr>
            <a:lvl3pPr marL="0" indent="0">
              <a:lnSpc>
                <a:spcPct val="100000"/>
              </a:lnSpc>
              <a:spcBef>
                <a:spcPts val="0"/>
              </a:spcBef>
              <a:buFontTx/>
              <a:buNone/>
              <a:defRPr sz="1300">
                <a:solidFill>
                  <a:schemeClr val="tx2"/>
                </a:solidFill>
              </a:defRPr>
            </a:lvl3pPr>
            <a:lvl4pPr marL="0" indent="0">
              <a:lnSpc>
                <a:spcPct val="100000"/>
              </a:lnSpc>
              <a:spcBef>
                <a:spcPts val="0"/>
              </a:spcBef>
              <a:buFontTx/>
              <a:buNone/>
              <a:defRPr sz="1300">
                <a:solidFill>
                  <a:schemeClr val="tx2"/>
                </a:solidFill>
              </a:defRPr>
            </a:lvl4pPr>
            <a:lvl5pPr marL="0" indent="0">
              <a:lnSpc>
                <a:spcPct val="100000"/>
              </a:lnSpc>
              <a:spcBef>
                <a:spcPts val="0"/>
              </a:spcBef>
              <a:buFontTx/>
              <a:buNone/>
              <a:defRPr sz="130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Tijdelijke aanduiding voor tekst 7">
            <a:extLst>
              <a:ext uri="{FF2B5EF4-FFF2-40B4-BE49-F238E27FC236}">
                <a16:creationId xmlns:a16="http://schemas.microsoft.com/office/drawing/2014/main" id="{B36265CD-0DC4-47DC-92D6-8B31250EB5A6}"/>
              </a:ext>
            </a:extLst>
          </p:cNvPr>
          <p:cNvSpPr>
            <a:spLocks noGrp="1"/>
          </p:cNvSpPr>
          <p:nvPr>
            <p:ph type="body" sz="quarter" idx="16"/>
          </p:nvPr>
        </p:nvSpPr>
        <p:spPr>
          <a:xfrm>
            <a:off x="4738839" y="3976191"/>
            <a:ext cx="2376000" cy="900000"/>
          </a:xfrm>
          <a:blipFill>
            <a:blip r:embed="rId6"/>
            <a:stretch>
              <a:fillRect/>
            </a:stretch>
          </a:blipFill>
        </p:spPr>
        <p:txBody>
          <a:bodyPr lIns="288000" tIns="72000" rIns="108000" bIns="72000" anchor="ctr">
            <a:noAutofit/>
          </a:bodyPr>
          <a:lstStyle>
            <a:lvl1pPr marL="0" indent="0">
              <a:lnSpc>
                <a:spcPct val="100000"/>
              </a:lnSpc>
              <a:spcBef>
                <a:spcPts val="0"/>
              </a:spcBef>
              <a:buFontTx/>
              <a:buNone/>
              <a:defRPr sz="1300" b="1">
                <a:solidFill>
                  <a:schemeClr val="tx2"/>
                </a:solidFill>
              </a:defRPr>
            </a:lvl1pPr>
            <a:lvl2pPr marL="0" indent="0">
              <a:lnSpc>
                <a:spcPct val="100000"/>
              </a:lnSpc>
              <a:spcBef>
                <a:spcPts val="0"/>
              </a:spcBef>
              <a:buFontTx/>
              <a:buNone/>
              <a:defRPr sz="1300">
                <a:solidFill>
                  <a:schemeClr val="tx2"/>
                </a:solidFill>
              </a:defRPr>
            </a:lvl2pPr>
            <a:lvl3pPr marL="0" indent="0">
              <a:lnSpc>
                <a:spcPct val="100000"/>
              </a:lnSpc>
              <a:spcBef>
                <a:spcPts val="0"/>
              </a:spcBef>
              <a:buFontTx/>
              <a:buNone/>
              <a:defRPr sz="1300">
                <a:solidFill>
                  <a:schemeClr val="tx2"/>
                </a:solidFill>
              </a:defRPr>
            </a:lvl3pPr>
            <a:lvl4pPr marL="0" indent="0">
              <a:lnSpc>
                <a:spcPct val="100000"/>
              </a:lnSpc>
              <a:spcBef>
                <a:spcPts val="0"/>
              </a:spcBef>
              <a:buFontTx/>
              <a:buNone/>
              <a:defRPr sz="1300">
                <a:solidFill>
                  <a:schemeClr val="tx2"/>
                </a:solidFill>
              </a:defRPr>
            </a:lvl4pPr>
            <a:lvl5pPr marL="0" indent="0">
              <a:lnSpc>
                <a:spcPct val="100000"/>
              </a:lnSpc>
              <a:spcBef>
                <a:spcPts val="0"/>
              </a:spcBef>
              <a:buFontTx/>
              <a:buNone/>
              <a:defRPr sz="130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FF15D7FD-D808-4382-969C-81CDBDA9D523}"/>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161065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ze missie">
    <p:spTree>
      <p:nvGrpSpPr>
        <p:cNvPr id="1" name=""/>
        <p:cNvGrpSpPr/>
        <p:nvPr/>
      </p:nvGrpSpPr>
      <p:grpSpPr>
        <a:xfrm>
          <a:off x="0" y="0"/>
          <a:ext cx="0" cy="0"/>
          <a:chOff x="0" y="0"/>
          <a:chExt cx="0" cy="0"/>
        </a:xfrm>
      </p:grpSpPr>
      <p:pic>
        <p:nvPicPr>
          <p:cNvPr id="9" name="Afbeelding 8" descr="Afbeelding met kaart&#10;&#10;Automatisch gegenereerde beschrijving">
            <a:extLst>
              <a:ext uri="{FF2B5EF4-FFF2-40B4-BE49-F238E27FC236}">
                <a16:creationId xmlns:a16="http://schemas.microsoft.com/office/drawing/2014/main" id="{EA1D7846-4B96-4250-85B2-AAD7DA9604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788" b="28026"/>
          <a:stretch/>
        </p:blipFill>
        <p:spPr>
          <a:xfrm>
            <a:off x="5112000" y="194400"/>
            <a:ext cx="7080000" cy="6663600"/>
          </a:xfrm>
          <a:prstGeom prst="rect">
            <a:avLst/>
          </a:prstGeom>
        </p:spPr>
      </p:pic>
      <p:sp>
        <p:nvSpPr>
          <p:cNvPr id="13" name="Vrije vorm: vorm 12">
            <a:extLst>
              <a:ext uri="{FF2B5EF4-FFF2-40B4-BE49-F238E27FC236}">
                <a16:creationId xmlns:a16="http://schemas.microsoft.com/office/drawing/2014/main" id="{0A61BA5D-9C90-4687-965C-BFDF2D1523B6}"/>
              </a:ext>
            </a:extLst>
          </p:cNvPr>
          <p:cNvSpPr/>
          <p:nvPr userDrawn="1"/>
        </p:nvSpPr>
        <p:spPr>
          <a:xfrm>
            <a:off x="0" y="0"/>
            <a:ext cx="8519508" cy="6858000"/>
          </a:xfrm>
          <a:custGeom>
            <a:avLst/>
            <a:gdLst>
              <a:gd name="connsiteX0" fmla="*/ 0 w 8519508"/>
              <a:gd name="connsiteY0" fmla="*/ 0 h 6858000"/>
              <a:gd name="connsiteX1" fmla="*/ 2420816 w 8519508"/>
              <a:gd name="connsiteY1" fmla="*/ 0 h 6858000"/>
              <a:gd name="connsiteX2" fmla="*/ 3103767 w 8519508"/>
              <a:gd name="connsiteY2" fmla="*/ 0 h 6858000"/>
              <a:gd name="connsiteX3" fmla="*/ 8519508 w 8519508"/>
              <a:gd name="connsiteY3" fmla="*/ 0 h 6858000"/>
              <a:gd name="connsiteX4" fmla="*/ 8124917 w 8519508"/>
              <a:gd name="connsiteY4" fmla="*/ 1099169 h 6858000"/>
              <a:gd name="connsiteX5" fmla="*/ 8062301 w 8519508"/>
              <a:gd name="connsiteY5" fmla="*/ 1168063 h 6858000"/>
              <a:gd name="connsiteX6" fmla="*/ 8062301 w 8519508"/>
              <a:gd name="connsiteY6" fmla="*/ 1176903 h 6858000"/>
              <a:gd name="connsiteX7" fmla="*/ 8016113 w 8519508"/>
              <a:gd name="connsiteY7" fmla="*/ 1218883 h 6858000"/>
              <a:gd name="connsiteX8" fmla="*/ 8013389 w 8519508"/>
              <a:gd name="connsiteY8" fmla="*/ 1221881 h 6858000"/>
              <a:gd name="connsiteX9" fmla="*/ 8004382 w 8519508"/>
              <a:gd name="connsiteY9" fmla="*/ 1230067 h 6858000"/>
              <a:gd name="connsiteX10" fmla="*/ 7806122 w 8519508"/>
              <a:gd name="connsiteY10" fmla="*/ 1448208 h 6858000"/>
              <a:gd name="connsiteX11" fmla="*/ 7095035 w 8519508"/>
              <a:gd name="connsiteY11" fmla="*/ 3429000 h 6858000"/>
              <a:gd name="connsiteX12" fmla="*/ 7806122 w 8519508"/>
              <a:gd name="connsiteY12" fmla="*/ 5409794 h 6858000"/>
              <a:gd name="connsiteX13" fmla="*/ 8004382 w 8519508"/>
              <a:gd name="connsiteY13" fmla="*/ 5627935 h 6858000"/>
              <a:gd name="connsiteX14" fmla="*/ 8013389 w 8519508"/>
              <a:gd name="connsiteY14" fmla="*/ 5636121 h 6858000"/>
              <a:gd name="connsiteX15" fmla="*/ 8016112 w 8519508"/>
              <a:gd name="connsiteY15" fmla="*/ 5639118 h 6858000"/>
              <a:gd name="connsiteX16" fmla="*/ 8062301 w 8519508"/>
              <a:gd name="connsiteY16" fmla="*/ 5681097 h 6858000"/>
              <a:gd name="connsiteX17" fmla="*/ 8062301 w 8519508"/>
              <a:gd name="connsiteY17" fmla="*/ 5689938 h 6858000"/>
              <a:gd name="connsiteX18" fmla="*/ 8124917 w 8519508"/>
              <a:gd name="connsiteY18" fmla="*/ 5758833 h 6858000"/>
              <a:gd name="connsiteX19" fmla="*/ 8512664 w 8519508"/>
              <a:gd name="connsiteY19" fmla="*/ 6703147 h 6858000"/>
              <a:gd name="connsiteX20" fmla="*/ 8519508 w 8519508"/>
              <a:gd name="connsiteY20" fmla="*/ 6858000 h 6858000"/>
              <a:gd name="connsiteX21" fmla="*/ 3103767 w 8519508"/>
              <a:gd name="connsiteY21" fmla="*/ 6858000 h 6858000"/>
              <a:gd name="connsiteX22" fmla="*/ 2420816 w 8519508"/>
              <a:gd name="connsiteY22" fmla="*/ 6858000 h 6858000"/>
              <a:gd name="connsiteX23" fmla="*/ 0 w 8519508"/>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19508" h="6858000">
                <a:moveTo>
                  <a:pt x="0" y="0"/>
                </a:moveTo>
                <a:lnTo>
                  <a:pt x="2420816" y="0"/>
                </a:lnTo>
                <a:lnTo>
                  <a:pt x="3103767" y="0"/>
                </a:lnTo>
                <a:lnTo>
                  <a:pt x="8519508" y="0"/>
                </a:lnTo>
                <a:cubicBezTo>
                  <a:pt x="8519508" y="417528"/>
                  <a:pt x="8371426" y="800469"/>
                  <a:pt x="8124917" y="1099169"/>
                </a:cubicBezTo>
                <a:lnTo>
                  <a:pt x="8062301" y="1168063"/>
                </a:lnTo>
                <a:lnTo>
                  <a:pt x="8062301" y="1176903"/>
                </a:lnTo>
                <a:lnTo>
                  <a:pt x="8016113" y="1218883"/>
                </a:lnTo>
                <a:lnTo>
                  <a:pt x="8013389" y="1221881"/>
                </a:lnTo>
                <a:lnTo>
                  <a:pt x="8004382" y="1230067"/>
                </a:lnTo>
                <a:lnTo>
                  <a:pt x="7806122" y="1448208"/>
                </a:lnTo>
                <a:cubicBezTo>
                  <a:pt x="7361892" y="1986490"/>
                  <a:pt x="7095035" y="2676582"/>
                  <a:pt x="7095035" y="3429000"/>
                </a:cubicBezTo>
                <a:cubicBezTo>
                  <a:pt x="7095035" y="4181420"/>
                  <a:pt x="7361892" y="4871511"/>
                  <a:pt x="7806122" y="5409794"/>
                </a:cubicBezTo>
                <a:lnTo>
                  <a:pt x="8004382" y="5627935"/>
                </a:lnTo>
                <a:lnTo>
                  <a:pt x="8013389" y="5636121"/>
                </a:lnTo>
                <a:lnTo>
                  <a:pt x="8016112" y="5639118"/>
                </a:lnTo>
                <a:lnTo>
                  <a:pt x="8062301" y="5681097"/>
                </a:lnTo>
                <a:lnTo>
                  <a:pt x="8062301" y="5689938"/>
                </a:lnTo>
                <a:lnTo>
                  <a:pt x="8124917" y="5758833"/>
                </a:lnTo>
                <a:cubicBezTo>
                  <a:pt x="8340613" y="6020196"/>
                  <a:pt x="8480950" y="6346055"/>
                  <a:pt x="8512664" y="6703147"/>
                </a:cubicBezTo>
                <a:lnTo>
                  <a:pt x="8519508" y="6858000"/>
                </a:lnTo>
                <a:lnTo>
                  <a:pt x="3103767" y="6858000"/>
                </a:lnTo>
                <a:lnTo>
                  <a:pt x="242081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hasCustomPrompt="1"/>
          </p:nvPr>
        </p:nvSpPr>
        <p:spPr>
          <a:xfrm>
            <a:off x="444498" y="1940170"/>
            <a:ext cx="5652000" cy="3669322"/>
          </a:xfrm>
        </p:spPr>
        <p:txBody>
          <a:bodyPr/>
          <a:lstStyle>
            <a:lvl1pPr marL="0" indent="0">
              <a:lnSpc>
                <a:spcPct val="90000"/>
              </a:lnSpc>
              <a:spcBef>
                <a:spcPts val="600"/>
              </a:spcBef>
              <a:buFontTx/>
              <a:buNone/>
              <a:defRPr sz="2000">
                <a:solidFill>
                  <a:schemeClr val="tx2"/>
                </a:solidFill>
              </a:defRPr>
            </a:lvl1pPr>
            <a:lvl2pPr marL="0" indent="0">
              <a:lnSpc>
                <a:spcPct val="90000"/>
              </a:lnSpc>
              <a:spcBef>
                <a:spcPts val="600"/>
              </a:spcBef>
              <a:buFontTx/>
              <a:buNone/>
              <a:defRPr sz="2000">
                <a:solidFill>
                  <a:schemeClr val="tx2"/>
                </a:solidFill>
              </a:defRPr>
            </a:lvl2pPr>
            <a:lvl3pPr marL="0" indent="0">
              <a:lnSpc>
                <a:spcPct val="90000"/>
              </a:lnSpc>
              <a:spcBef>
                <a:spcPts val="600"/>
              </a:spcBef>
              <a:buFontTx/>
              <a:buNone/>
              <a:defRPr sz="2000">
                <a:solidFill>
                  <a:schemeClr val="tx2"/>
                </a:solidFill>
              </a:defRPr>
            </a:lvl3pPr>
            <a:lvl4pPr marL="0" indent="0">
              <a:lnSpc>
                <a:spcPct val="90000"/>
              </a:lnSpc>
              <a:spcBef>
                <a:spcPts val="600"/>
              </a:spcBef>
              <a:buFontTx/>
              <a:buNone/>
              <a:defRPr sz="2000">
                <a:solidFill>
                  <a:schemeClr val="tx2"/>
                </a:solidFill>
              </a:defRPr>
            </a:lvl4pPr>
            <a:lvl5pPr marL="0" indent="0">
              <a:lnSpc>
                <a:spcPct val="90000"/>
              </a:lnSpc>
              <a:spcBef>
                <a:spcPts val="600"/>
              </a:spcBef>
              <a:buFontTx/>
              <a:buNone/>
              <a:defRPr sz="2000">
                <a:solidFill>
                  <a:schemeClr val="tx2"/>
                </a:solidFill>
              </a:defRPr>
            </a:lvl5pPr>
            <a:lvl6pPr marL="0" indent="0">
              <a:lnSpc>
                <a:spcPct val="90000"/>
              </a:lnSpc>
              <a:spcBef>
                <a:spcPts val="600"/>
              </a:spcBef>
              <a:buFontTx/>
              <a:buNone/>
              <a:defRPr sz="2000">
                <a:solidFill>
                  <a:schemeClr val="tx2"/>
                </a:solidFill>
              </a:defRPr>
            </a:lvl6pPr>
            <a:lvl7pPr marL="0" indent="0">
              <a:lnSpc>
                <a:spcPct val="90000"/>
              </a:lnSpc>
              <a:spcBef>
                <a:spcPts val="600"/>
              </a:spcBef>
              <a:buFontTx/>
              <a:buNone/>
              <a:defRPr sz="2000">
                <a:solidFill>
                  <a:schemeClr val="tx2"/>
                </a:solidFill>
              </a:defRPr>
            </a:lvl7pPr>
            <a:lvl8pPr marL="0" indent="0">
              <a:lnSpc>
                <a:spcPct val="90000"/>
              </a:lnSpc>
              <a:spcBef>
                <a:spcPts val="600"/>
              </a:spcBef>
              <a:buFontTx/>
              <a:buNone/>
              <a:defRPr sz="2000">
                <a:solidFill>
                  <a:schemeClr val="tx2"/>
                </a:solidFill>
              </a:defRPr>
            </a:lvl8pPr>
            <a:lvl9pPr marL="0" indent="0">
              <a:lnSpc>
                <a:spcPct val="90000"/>
              </a:lnSpc>
              <a:spcBef>
                <a:spcPts val="600"/>
              </a:spcBef>
              <a:buFontTx/>
              <a:buNone/>
              <a:defRPr sz="2000">
                <a:solidFill>
                  <a:schemeClr val="tx2"/>
                </a:solidFill>
              </a:defRPr>
            </a:lvl9pPr>
          </a:lstStyle>
          <a:p>
            <a:pPr lvl="0"/>
            <a:r>
              <a:rPr lang="nl-NL"/>
              <a:t>Klikken om de tekststijl  jfk;adsj fk;sd ajkf; sdakf dskj fksdjfkdsjfksd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2" name="Titel 1">
            <a:extLst>
              <a:ext uri="{FF2B5EF4-FFF2-40B4-BE49-F238E27FC236}">
                <a16:creationId xmlns:a16="http://schemas.microsoft.com/office/drawing/2014/main" id="{C268F69D-F138-4309-83F5-BAE49FE82161}"/>
              </a:ext>
            </a:extLst>
          </p:cNvPr>
          <p:cNvSpPr>
            <a:spLocks noGrp="1"/>
          </p:cNvSpPr>
          <p:nvPr>
            <p:ph type="title"/>
          </p:nvPr>
        </p:nvSpPr>
        <p:spPr/>
        <p:txBody>
          <a:bodyPr/>
          <a:lstStyle/>
          <a:p>
            <a:r>
              <a:rPr lang="nl-NL"/>
              <a:t>Klik om stijl te bewerken</a:t>
            </a:r>
            <a:endParaRPr lang="en-US"/>
          </a:p>
        </p:txBody>
      </p:sp>
      <p:sp>
        <p:nvSpPr>
          <p:cNvPr id="20" name="Tijdelijke aanduiding voor tekst 14">
            <a:extLst>
              <a:ext uri="{FF2B5EF4-FFF2-40B4-BE49-F238E27FC236}">
                <a16:creationId xmlns:a16="http://schemas.microsoft.com/office/drawing/2014/main" id="{B0CBF02E-3040-4D7B-8686-285E6840D639}"/>
              </a:ext>
            </a:extLst>
          </p:cNvPr>
          <p:cNvSpPr>
            <a:spLocks noGrp="1"/>
          </p:cNvSpPr>
          <p:nvPr>
            <p:ph type="body" sz="quarter" idx="16"/>
          </p:nvPr>
        </p:nvSpPr>
        <p:spPr>
          <a:xfrm>
            <a:off x="9233418" y="3192556"/>
            <a:ext cx="2455200" cy="936000"/>
          </a:xfrm>
          <a:blipFill>
            <a:blip r:embed="rId3"/>
            <a:stretch>
              <a:fillRect/>
            </a:stretch>
          </a:blipFill>
        </p:spPr>
        <p:txBody>
          <a:bodyPr wrap="square" lIns="216000" tIns="108000" bIns="180000">
            <a:spAutoFit/>
          </a:bodyPr>
          <a:lstStyle>
            <a:lvl1pPr marL="0" indent="0">
              <a:spcBef>
                <a:spcPts val="0"/>
              </a:spcBef>
              <a:spcAft>
                <a:spcPts val="0"/>
              </a:spcAft>
              <a:buFontTx/>
              <a:buNone/>
              <a:defRPr sz="900" b="1"/>
            </a:lvl1pPr>
            <a:lvl2pPr marL="108000" indent="-108000">
              <a:spcBef>
                <a:spcPts val="200"/>
              </a:spcBef>
              <a:buSzPct val="100000"/>
              <a:buFont typeface="Arial" panose="020B0604020202020204" pitchFamily="34" charset="0"/>
              <a:buChar char="•"/>
              <a:defRPr sz="900"/>
            </a:lvl2pPr>
            <a:lvl3pPr marL="108000" indent="-108000">
              <a:spcBef>
                <a:spcPts val="200"/>
              </a:spcBef>
              <a:buSzPct val="100000"/>
              <a:buFont typeface="Arial" panose="020B0604020202020204" pitchFamily="34" charset="0"/>
              <a:buChar char="•"/>
              <a:defRPr sz="900"/>
            </a:lvl3pPr>
            <a:lvl4pPr marL="108000" indent="-108000">
              <a:spcBef>
                <a:spcPts val="200"/>
              </a:spcBef>
              <a:buSzPct val="100000"/>
              <a:buFont typeface="Arial" panose="020B0604020202020204" pitchFamily="34" charset="0"/>
              <a:buChar char="•"/>
              <a:defRPr sz="900"/>
            </a:lvl4pPr>
            <a:lvl5pPr marL="108000" indent="-108000">
              <a:spcBef>
                <a:spcPts val="200"/>
              </a:spcBef>
              <a:buSzPct val="100000"/>
              <a:buFont typeface="Arial" panose="020B0604020202020204" pitchFamily="34" charset="0"/>
              <a:buChar cha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1" name="Tijdelijke aanduiding voor tekst 14">
            <a:extLst>
              <a:ext uri="{FF2B5EF4-FFF2-40B4-BE49-F238E27FC236}">
                <a16:creationId xmlns:a16="http://schemas.microsoft.com/office/drawing/2014/main" id="{E60CF015-8E64-4C2B-B67A-BBE6984458E3}"/>
              </a:ext>
            </a:extLst>
          </p:cNvPr>
          <p:cNvSpPr>
            <a:spLocks noGrp="1"/>
          </p:cNvSpPr>
          <p:nvPr>
            <p:ph type="body" sz="quarter" idx="17"/>
          </p:nvPr>
        </p:nvSpPr>
        <p:spPr>
          <a:xfrm>
            <a:off x="9233418" y="1431844"/>
            <a:ext cx="2455200" cy="936000"/>
          </a:xfrm>
          <a:blipFill>
            <a:blip r:embed="rId4"/>
            <a:stretch>
              <a:fillRect/>
            </a:stretch>
          </a:blipFill>
        </p:spPr>
        <p:txBody>
          <a:bodyPr wrap="square" lIns="216000" tIns="108000" bIns="180000">
            <a:spAutoFit/>
          </a:bodyPr>
          <a:lstStyle>
            <a:lvl1pPr marL="0" indent="0">
              <a:spcBef>
                <a:spcPts val="0"/>
              </a:spcBef>
              <a:spcAft>
                <a:spcPts val="0"/>
              </a:spcAft>
              <a:buFontTx/>
              <a:buNone/>
              <a:defRPr sz="900" b="1"/>
            </a:lvl1pPr>
            <a:lvl2pPr marL="108000" indent="-108000">
              <a:spcBef>
                <a:spcPts val="200"/>
              </a:spcBef>
              <a:buSzPct val="100000"/>
              <a:buFont typeface="Arial" panose="020B0604020202020204" pitchFamily="34" charset="0"/>
              <a:buChar char="•"/>
              <a:defRPr sz="900"/>
            </a:lvl2pPr>
            <a:lvl3pPr marL="108000" indent="-108000">
              <a:spcBef>
                <a:spcPts val="200"/>
              </a:spcBef>
              <a:buSzPct val="100000"/>
              <a:buFont typeface="Arial" panose="020B0604020202020204" pitchFamily="34" charset="0"/>
              <a:buChar char="•"/>
              <a:defRPr sz="900"/>
            </a:lvl3pPr>
            <a:lvl4pPr marL="108000" indent="-108000">
              <a:spcBef>
                <a:spcPts val="200"/>
              </a:spcBef>
              <a:buSzPct val="100000"/>
              <a:buFont typeface="Arial" panose="020B0604020202020204" pitchFamily="34" charset="0"/>
              <a:buChar char="•"/>
              <a:defRPr sz="900"/>
            </a:lvl4pPr>
            <a:lvl5pPr marL="108000" indent="-108000">
              <a:spcBef>
                <a:spcPts val="200"/>
              </a:spcBef>
              <a:buSzPct val="100000"/>
              <a:buFont typeface="Arial" panose="020B0604020202020204" pitchFamily="34" charset="0"/>
              <a:buChar cha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2" name="Tijdelijke aanduiding voor tekst 14">
            <a:extLst>
              <a:ext uri="{FF2B5EF4-FFF2-40B4-BE49-F238E27FC236}">
                <a16:creationId xmlns:a16="http://schemas.microsoft.com/office/drawing/2014/main" id="{B0BEEE55-08DC-447A-BF7F-AEE15EF1B945}"/>
              </a:ext>
            </a:extLst>
          </p:cNvPr>
          <p:cNvSpPr>
            <a:spLocks noGrp="1"/>
          </p:cNvSpPr>
          <p:nvPr>
            <p:ph type="body" sz="quarter" idx="18"/>
          </p:nvPr>
        </p:nvSpPr>
        <p:spPr>
          <a:xfrm>
            <a:off x="9233418" y="2312200"/>
            <a:ext cx="2455200" cy="936000"/>
          </a:xfrm>
          <a:blipFill>
            <a:blip r:embed="rId5"/>
            <a:stretch>
              <a:fillRect/>
            </a:stretch>
          </a:blipFill>
        </p:spPr>
        <p:txBody>
          <a:bodyPr wrap="square" lIns="216000" tIns="108000" bIns="180000">
            <a:spAutoFit/>
          </a:bodyPr>
          <a:lstStyle>
            <a:lvl1pPr marL="0" indent="0">
              <a:spcBef>
                <a:spcPts val="0"/>
              </a:spcBef>
              <a:spcAft>
                <a:spcPts val="0"/>
              </a:spcAft>
              <a:buFontTx/>
              <a:buNone/>
              <a:defRPr sz="900" b="1"/>
            </a:lvl1pPr>
            <a:lvl2pPr marL="108000" indent="-108000">
              <a:spcBef>
                <a:spcPts val="200"/>
              </a:spcBef>
              <a:buSzPct val="100000"/>
              <a:buFont typeface="Arial" panose="020B0604020202020204" pitchFamily="34" charset="0"/>
              <a:buChar char="•"/>
              <a:defRPr sz="900"/>
            </a:lvl2pPr>
            <a:lvl3pPr marL="108000" indent="-108000">
              <a:spcBef>
                <a:spcPts val="200"/>
              </a:spcBef>
              <a:buSzPct val="100000"/>
              <a:buFont typeface="Arial" panose="020B0604020202020204" pitchFamily="34" charset="0"/>
              <a:buChar char="•"/>
              <a:defRPr sz="900"/>
            </a:lvl3pPr>
            <a:lvl4pPr marL="108000" indent="-108000">
              <a:spcBef>
                <a:spcPts val="200"/>
              </a:spcBef>
              <a:buSzPct val="100000"/>
              <a:buFont typeface="Arial" panose="020B0604020202020204" pitchFamily="34" charset="0"/>
              <a:buChar char="•"/>
              <a:defRPr sz="900"/>
            </a:lvl4pPr>
            <a:lvl5pPr marL="108000" indent="-108000">
              <a:spcBef>
                <a:spcPts val="200"/>
              </a:spcBef>
              <a:buSzPct val="100000"/>
              <a:buFont typeface="Arial" panose="020B0604020202020204" pitchFamily="34" charset="0"/>
              <a:buChar cha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3" name="Tijdelijke aanduiding voor tekst 14">
            <a:extLst>
              <a:ext uri="{FF2B5EF4-FFF2-40B4-BE49-F238E27FC236}">
                <a16:creationId xmlns:a16="http://schemas.microsoft.com/office/drawing/2014/main" id="{9A0291EE-7097-4C88-AE9D-6FD508E53948}"/>
              </a:ext>
            </a:extLst>
          </p:cNvPr>
          <p:cNvSpPr>
            <a:spLocks noGrp="1"/>
          </p:cNvSpPr>
          <p:nvPr>
            <p:ph type="body" sz="quarter" idx="19"/>
          </p:nvPr>
        </p:nvSpPr>
        <p:spPr>
          <a:xfrm>
            <a:off x="9242031" y="4072912"/>
            <a:ext cx="2455200" cy="936000"/>
          </a:xfrm>
          <a:blipFill>
            <a:blip r:embed="rId6"/>
            <a:stretch>
              <a:fillRect/>
            </a:stretch>
          </a:blipFill>
        </p:spPr>
        <p:txBody>
          <a:bodyPr wrap="square" lIns="216000" tIns="108000" bIns="180000">
            <a:spAutoFit/>
          </a:bodyPr>
          <a:lstStyle>
            <a:lvl1pPr marL="0" indent="0">
              <a:spcBef>
                <a:spcPts val="0"/>
              </a:spcBef>
              <a:spcAft>
                <a:spcPts val="0"/>
              </a:spcAft>
              <a:buFontTx/>
              <a:buNone/>
              <a:defRPr sz="900" b="1"/>
            </a:lvl1pPr>
            <a:lvl2pPr marL="108000" indent="-108000">
              <a:spcBef>
                <a:spcPts val="200"/>
              </a:spcBef>
              <a:buSzPct val="100000"/>
              <a:buFont typeface="Arial" panose="020B0604020202020204" pitchFamily="34" charset="0"/>
              <a:buChar char="•"/>
              <a:defRPr sz="900"/>
            </a:lvl2pPr>
            <a:lvl3pPr marL="108000" indent="-108000">
              <a:spcBef>
                <a:spcPts val="200"/>
              </a:spcBef>
              <a:buSzPct val="100000"/>
              <a:buFont typeface="Arial" panose="020B0604020202020204" pitchFamily="34" charset="0"/>
              <a:buChar char="•"/>
              <a:defRPr sz="900"/>
            </a:lvl3pPr>
            <a:lvl4pPr marL="108000" indent="-108000">
              <a:spcBef>
                <a:spcPts val="200"/>
              </a:spcBef>
              <a:buSzPct val="100000"/>
              <a:buFont typeface="Arial" panose="020B0604020202020204" pitchFamily="34" charset="0"/>
              <a:buChar char="•"/>
              <a:defRPr sz="900"/>
            </a:lvl4pPr>
            <a:lvl5pPr marL="108000" indent="-108000">
              <a:spcBef>
                <a:spcPts val="200"/>
              </a:spcBef>
              <a:buSzPct val="100000"/>
              <a:buFont typeface="Arial" panose="020B0604020202020204" pitchFamily="34" charset="0"/>
              <a:buChar char="•"/>
              <a:defRPr sz="9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Tijdelijke aanduiding voor dianummer 2">
            <a:extLst>
              <a:ext uri="{FF2B5EF4-FFF2-40B4-BE49-F238E27FC236}">
                <a16:creationId xmlns:a16="http://schemas.microsoft.com/office/drawing/2014/main" id="{42AD6456-CD4A-41AC-B29C-DA65947DB7A8}"/>
              </a:ext>
            </a:extLst>
          </p:cNvPr>
          <p:cNvSpPr>
            <a:spLocks noGrp="1"/>
          </p:cNvSpPr>
          <p:nvPr>
            <p:ph type="sldNum" sz="quarter" idx="20"/>
          </p:nvPr>
        </p:nvSpPr>
        <p:spPr/>
        <p:txBody>
          <a:bodyPr/>
          <a:lstStyle>
            <a:lvl1pPr>
              <a:defRPr>
                <a:solidFill>
                  <a:schemeClr val="tx1"/>
                </a:solidFill>
              </a:defRPr>
            </a:lvl1pPr>
          </a:lstStyle>
          <a:p>
            <a:fld id="{F4E63A40-037B-4AEF-8B75-C8C99967F95D}" type="slidenum">
              <a:rPr lang="nl-NL" smtClean="0"/>
              <a:pPr/>
              <a:t>‹nr.›</a:t>
            </a:fld>
            <a:endParaRPr lang="nl-NL"/>
          </a:p>
        </p:txBody>
      </p:sp>
      <p:pic>
        <p:nvPicPr>
          <p:cNvPr id="12" name="Graphic 11">
            <a:extLst>
              <a:ext uri="{FF2B5EF4-FFF2-40B4-BE49-F238E27FC236}">
                <a16:creationId xmlns:a16="http://schemas.microsoft.com/office/drawing/2014/main" id="{37FB8152-EA4C-486C-A4B1-0813E63A57A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4200620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gio Noord-Holland Noord">
    <p:spTree>
      <p:nvGrpSpPr>
        <p:cNvPr id="1" name=""/>
        <p:cNvGrpSpPr/>
        <p:nvPr/>
      </p:nvGrpSpPr>
      <p:grpSpPr>
        <a:xfrm>
          <a:off x="0" y="0"/>
          <a:ext cx="0" cy="0"/>
          <a:chOff x="0" y="0"/>
          <a:chExt cx="0" cy="0"/>
        </a:xfrm>
      </p:grpSpPr>
      <p:pic>
        <p:nvPicPr>
          <p:cNvPr id="8" name="Afbeelding 7" descr="Afbeelding met kaart&#10;&#10;Automatisch gegenereerde beschrijving">
            <a:extLst>
              <a:ext uri="{FF2B5EF4-FFF2-40B4-BE49-F238E27FC236}">
                <a16:creationId xmlns:a16="http://schemas.microsoft.com/office/drawing/2014/main" id="{A714CA2E-E38B-48EB-98B6-7EDC6ACA2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09"/>
          <a:stretch/>
        </p:blipFill>
        <p:spPr>
          <a:xfrm>
            <a:off x="3132000" y="396001"/>
            <a:ext cx="8724293" cy="6462000"/>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1277273"/>
          </a:xfrm>
          <a:prstGeom prst="rect">
            <a:avLst/>
          </a:prstGeom>
          <a:noFill/>
        </p:spPr>
        <p:txBody>
          <a:bodyPr wrap="square" tIns="0" rtlCol="0">
            <a:spAutoFit/>
          </a:bodyPr>
          <a:lstStyle/>
          <a:p>
            <a:r>
              <a:rPr lang="en-US" sz="4000" b="1"/>
              <a:t>Noord-Holland</a:t>
            </a:r>
            <a:br>
              <a:rPr lang="en-US" sz="4000" b="1"/>
            </a:br>
            <a:r>
              <a:rPr lang="en-US" sz="4000" b="1"/>
              <a:t>Noord</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
        <p:nvSpPr>
          <p:cNvPr id="12" name="Tijdelijke aanduiding voor tekst 14">
            <a:extLst>
              <a:ext uri="{FF2B5EF4-FFF2-40B4-BE49-F238E27FC236}">
                <a16:creationId xmlns:a16="http://schemas.microsoft.com/office/drawing/2014/main" id="{A7CAFAFC-AEA6-48B1-BAFA-BD86A05A5D8F}"/>
              </a:ext>
            </a:extLst>
          </p:cNvPr>
          <p:cNvSpPr>
            <a:spLocks noGrp="1"/>
          </p:cNvSpPr>
          <p:nvPr>
            <p:ph type="body" sz="quarter" idx="17"/>
          </p:nvPr>
        </p:nvSpPr>
        <p:spPr>
          <a:xfrm>
            <a:off x="7773782" y="1856447"/>
            <a:ext cx="3852159" cy="1702206"/>
          </a:xfrm>
          <a:blipFill>
            <a:blip r:embed="rId3"/>
            <a:stretch>
              <a:fillRect/>
            </a:stretch>
          </a:blipFill>
        </p:spPr>
        <p:txBody>
          <a:bodyPr wrap="square" lIns="324000" tIns="180000" rIns="144000" bIns="252000">
            <a:spAutoFit/>
          </a:bodyPr>
          <a:lstStyle>
            <a:lvl1pPr marL="0" indent="0">
              <a:spcBef>
                <a:spcPts val="0"/>
              </a:spcBef>
              <a:spcAft>
                <a:spcPts val="0"/>
              </a:spcAft>
              <a:buFontTx/>
              <a:buNone/>
              <a:defRPr sz="1400" b="1"/>
            </a:lvl1pPr>
            <a:lvl2pPr marL="108000" indent="-162000">
              <a:spcBef>
                <a:spcPts val="200"/>
              </a:spcBef>
              <a:buSzPct val="100000"/>
              <a:buFont typeface="Arial" panose="020B0604020202020204" pitchFamily="34" charset="0"/>
              <a:buChar char="•"/>
              <a:defRPr sz="1400"/>
            </a:lvl2pPr>
            <a:lvl3pPr marL="108000" indent="-162000">
              <a:spcBef>
                <a:spcPts val="200"/>
              </a:spcBef>
              <a:buSzPct val="100000"/>
              <a:buFont typeface="Arial" panose="020B0604020202020204" pitchFamily="34" charset="0"/>
              <a:buChar char="•"/>
              <a:defRPr sz="1400"/>
            </a:lvl3pPr>
            <a:lvl4pPr marL="108000" indent="-162000">
              <a:spcBef>
                <a:spcPts val="200"/>
              </a:spcBef>
              <a:buSzPct val="100000"/>
              <a:buFont typeface="Arial" panose="020B0604020202020204" pitchFamily="34" charset="0"/>
              <a:buChar char="•"/>
              <a:defRPr sz="1400"/>
            </a:lvl4pPr>
            <a:lvl5pPr marL="108000" indent="-162000">
              <a:spcBef>
                <a:spcPts val="200"/>
              </a:spcBef>
              <a:buSzPct val="100000"/>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1" name="Graphic 10">
            <a:extLst>
              <a:ext uri="{FF2B5EF4-FFF2-40B4-BE49-F238E27FC236}">
                <a16:creationId xmlns:a16="http://schemas.microsoft.com/office/drawing/2014/main" id="{3E48431F-D947-47DF-ADB1-12F752322D7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30361254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gio Zaanstreek-Waterland">
    <p:spTree>
      <p:nvGrpSpPr>
        <p:cNvPr id="1" name=""/>
        <p:cNvGrpSpPr/>
        <p:nvPr/>
      </p:nvGrpSpPr>
      <p:grpSpPr>
        <a:xfrm>
          <a:off x="0" y="0"/>
          <a:ext cx="0" cy="0"/>
          <a:chOff x="0" y="0"/>
          <a:chExt cx="0" cy="0"/>
        </a:xfrm>
      </p:grpSpPr>
      <p:pic>
        <p:nvPicPr>
          <p:cNvPr id="15" name="Afbeelding 14" descr="Afbeelding met kaart&#10;&#10;Automatisch gegenereerde beschrijving">
            <a:extLst>
              <a:ext uri="{FF2B5EF4-FFF2-40B4-BE49-F238E27FC236}">
                <a16:creationId xmlns:a16="http://schemas.microsoft.com/office/drawing/2014/main" id="{38D07B51-FC79-4AEE-8E90-F1972EB3A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09"/>
          <a:stretch/>
        </p:blipFill>
        <p:spPr>
          <a:xfrm>
            <a:off x="3132000" y="396001"/>
            <a:ext cx="8724293" cy="6462000"/>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1277273"/>
          </a:xfrm>
          <a:prstGeom prst="rect">
            <a:avLst/>
          </a:prstGeom>
          <a:noFill/>
        </p:spPr>
        <p:txBody>
          <a:bodyPr wrap="square" tIns="0" rtlCol="0">
            <a:spAutoFit/>
          </a:bodyPr>
          <a:lstStyle/>
          <a:p>
            <a:r>
              <a:rPr lang="en-US" sz="4000" b="1"/>
              <a:t>Zaanstreek-Waterland</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
        <p:nvSpPr>
          <p:cNvPr id="12" name="Tijdelijke aanduiding voor tekst 14">
            <a:extLst>
              <a:ext uri="{FF2B5EF4-FFF2-40B4-BE49-F238E27FC236}">
                <a16:creationId xmlns:a16="http://schemas.microsoft.com/office/drawing/2014/main" id="{4FF70FF0-0BDD-4E25-81AF-17D53833B9DF}"/>
              </a:ext>
            </a:extLst>
          </p:cNvPr>
          <p:cNvSpPr>
            <a:spLocks noGrp="1"/>
          </p:cNvSpPr>
          <p:nvPr>
            <p:ph type="body" sz="quarter" idx="18"/>
          </p:nvPr>
        </p:nvSpPr>
        <p:spPr>
          <a:xfrm>
            <a:off x="7772400" y="1857600"/>
            <a:ext cx="3852000" cy="1702206"/>
          </a:xfrm>
          <a:blipFill>
            <a:blip r:embed="rId3"/>
            <a:stretch>
              <a:fillRect/>
            </a:stretch>
          </a:blipFill>
        </p:spPr>
        <p:txBody>
          <a:bodyPr wrap="square" lIns="324000" tIns="180000" rIns="144000" bIns="252000">
            <a:spAutoFit/>
          </a:bodyPr>
          <a:lstStyle>
            <a:lvl1pPr marL="0" indent="0">
              <a:spcBef>
                <a:spcPts val="0"/>
              </a:spcBef>
              <a:spcAft>
                <a:spcPts val="0"/>
              </a:spcAft>
              <a:buFontTx/>
              <a:buNone/>
              <a:defRPr sz="1400" b="1"/>
            </a:lvl1pPr>
            <a:lvl2pPr marL="108000" indent="-162000">
              <a:spcBef>
                <a:spcPts val="200"/>
              </a:spcBef>
              <a:buSzPct val="100000"/>
              <a:buFont typeface="Arial" panose="020B0604020202020204" pitchFamily="34" charset="0"/>
              <a:buChar char="•"/>
              <a:defRPr sz="1400"/>
            </a:lvl2pPr>
            <a:lvl3pPr marL="108000" indent="-162000">
              <a:spcBef>
                <a:spcPts val="200"/>
              </a:spcBef>
              <a:buSzPct val="100000"/>
              <a:buFont typeface="Arial" panose="020B0604020202020204" pitchFamily="34" charset="0"/>
              <a:buChar char="•"/>
              <a:defRPr sz="1400"/>
            </a:lvl3pPr>
            <a:lvl4pPr marL="108000" indent="-162000">
              <a:spcBef>
                <a:spcPts val="200"/>
              </a:spcBef>
              <a:buSzPct val="100000"/>
              <a:buFont typeface="Arial" panose="020B0604020202020204" pitchFamily="34" charset="0"/>
              <a:buChar char="•"/>
              <a:defRPr sz="1400"/>
            </a:lvl4pPr>
            <a:lvl5pPr marL="108000" indent="-162000">
              <a:spcBef>
                <a:spcPts val="200"/>
              </a:spcBef>
              <a:buSzPct val="100000"/>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1" name="Graphic 10">
            <a:extLst>
              <a:ext uri="{FF2B5EF4-FFF2-40B4-BE49-F238E27FC236}">
                <a16:creationId xmlns:a16="http://schemas.microsoft.com/office/drawing/2014/main" id="{E324C8D1-BE1B-4EDA-85CD-B5278D61D4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4022743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gio Amsterdam en Diemen">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44EDD12A-7B93-4573-8354-953B46A027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09"/>
          <a:stretch/>
        </p:blipFill>
        <p:spPr>
          <a:xfrm>
            <a:off x="3132000" y="396001"/>
            <a:ext cx="8724293" cy="6462000"/>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1277273"/>
          </a:xfrm>
          <a:prstGeom prst="rect">
            <a:avLst/>
          </a:prstGeom>
          <a:noFill/>
        </p:spPr>
        <p:txBody>
          <a:bodyPr wrap="square" tIns="0" rtlCol="0">
            <a:spAutoFit/>
          </a:bodyPr>
          <a:lstStyle/>
          <a:p>
            <a:r>
              <a:rPr lang="en-US" sz="4000" b="1"/>
              <a:t>Amsterdam</a:t>
            </a:r>
            <a:br>
              <a:rPr lang="en-US" sz="4000" b="1"/>
            </a:br>
            <a:r>
              <a:rPr lang="en-US" sz="4000" b="1"/>
              <a:t>en Diemen</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
        <p:nvSpPr>
          <p:cNvPr id="12" name="Tijdelijke aanduiding voor tekst 14">
            <a:extLst>
              <a:ext uri="{FF2B5EF4-FFF2-40B4-BE49-F238E27FC236}">
                <a16:creationId xmlns:a16="http://schemas.microsoft.com/office/drawing/2014/main" id="{521FB98B-BC0C-464B-BCCA-D0FE588A8E9B}"/>
              </a:ext>
            </a:extLst>
          </p:cNvPr>
          <p:cNvSpPr>
            <a:spLocks noGrp="1"/>
          </p:cNvSpPr>
          <p:nvPr>
            <p:ph type="body" sz="quarter" idx="16"/>
          </p:nvPr>
        </p:nvSpPr>
        <p:spPr>
          <a:xfrm>
            <a:off x="7772400" y="1857600"/>
            <a:ext cx="3852000" cy="1702206"/>
          </a:xfrm>
          <a:blipFill>
            <a:blip r:embed="rId3"/>
            <a:stretch>
              <a:fillRect/>
            </a:stretch>
          </a:blipFill>
        </p:spPr>
        <p:txBody>
          <a:bodyPr wrap="square" lIns="324000" tIns="180000" rIns="144000" bIns="252000">
            <a:spAutoFit/>
          </a:bodyPr>
          <a:lstStyle>
            <a:lvl1pPr marL="0" indent="0">
              <a:spcBef>
                <a:spcPts val="0"/>
              </a:spcBef>
              <a:spcAft>
                <a:spcPts val="0"/>
              </a:spcAft>
              <a:buFontTx/>
              <a:buNone/>
              <a:defRPr sz="1400" b="1"/>
            </a:lvl1pPr>
            <a:lvl2pPr marL="108000" indent="-162000">
              <a:spcBef>
                <a:spcPts val="200"/>
              </a:spcBef>
              <a:buSzPct val="100000"/>
              <a:buFont typeface="Arial" panose="020B0604020202020204" pitchFamily="34" charset="0"/>
              <a:buChar char="•"/>
              <a:defRPr sz="1400"/>
            </a:lvl2pPr>
            <a:lvl3pPr marL="108000" indent="-162000">
              <a:spcBef>
                <a:spcPts val="200"/>
              </a:spcBef>
              <a:buSzPct val="100000"/>
              <a:buFont typeface="Arial" panose="020B0604020202020204" pitchFamily="34" charset="0"/>
              <a:buChar char="•"/>
              <a:defRPr sz="1400"/>
            </a:lvl3pPr>
            <a:lvl4pPr marL="108000" indent="-162000">
              <a:spcBef>
                <a:spcPts val="200"/>
              </a:spcBef>
              <a:buSzPct val="100000"/>
              <a:buFont typeface="Arial" panose="020B0604020202020204" pitchFamily="34" charset="0"/>
              <a:buChar char="•"/>
              <a:defRPr sz="1400"/>
            </a:lvl4pPr>
            <a:lvl5pPr marL="108000" indent="-162000">
              <a:spcBef>
                <a:spcPts val="200"/>
              </a:spcBef>
              <a:buSzPct val="100000"/>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1" name="Graphic 10">
            <a:extLst>
              <a:ext uri="{FF2B5EF4-FFF2-40B4-BE49-F238E27FC236}">
                <a16:creationId xmlns:a16="http://schemas.microsoft.com/office/drawing/2014/main" id="{4A8F9107-F2AB-4978-9344-BE05E58B060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316412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98884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gio Amstelland">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A16AD092-B011-43D1-B703-A016FD3EF0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09"/>
          <a:stretch/>
        </p:blipFill>
        <p:spPr>
          <a:xfrm>
            <a:off x="3132000" y="396001"/>
            <a:ext cx="8724293" cy="6461999"/>
          </a:xfrm>
          <a:prstGeom prst="rect">
            <a:avLst/>
          </a:prstGeom>
        </p:spPr>
      </p:pic>
      <p:sp>
        <p:nvSpPr>
          <p:cNvPr id="10" name="Vrije vorm: vorm 9">
            <a:extLst>
              <a:ext uri="{FF2B5EF4-FFF2-40B4-BE49-F238E27FC236}">
                <a16:creationId xmlns:a16="http://schemas.microsoft.com/office/drawing/2014/main" id="{E6792CCF-2EB4-4C18-8B01-A30B1644D1A7}"/>
              </a:ext>
            </a:extLst>
          </p:cNvPr>
          <p:cNvSpPr/>
          <p:nvPr userDrawn="1"/>
        </p:nvSpPr>
        <p:spPr>
          <a:xfrm>
            <a:off x="0" y="0"/>
            <a:ext cx="6098692" cy="6858000"/>
          </a:xfrm>
          <a:custGeom>
            <a:avLst/>
            <a:gdLst>
              <a:gd name="connsiteX0" fmla="*/ 0 w 6098692"/>
              <a:gd name="connsiteY0" fmla="*/ 0 h 6858000"/>
              <a:gd name="connsiteX1" fmla="*/ 6098692 w 6098692"/>
              <a:gd name="connsiteY1" fmla="*/ 0 h 6858000"/>
              <a:gd name="connsiteX2" fmla="*/ 5704101 w 6098692"/>
              <a:gd name="connsiteY2" fmla="*/ 1099169 h 6858000"/>
              <a:gd name="connsiteX3" fmla="*/ 5641485 w 6098692"/>
              <a:gd name="connsiteY3" fmla="*/ 1168063 h 6858000"/>
              <a:gd name="connsiteX4" fmla="*/ 5641485 w 6098692"/>
              <a:gd name="connsiteY4" fmla="*/ 1176903 h 6858000"/>
              <a:gd name="connsiteX5" fmla="*/ 5595297 w 6098692"/>
              <a:gd name="connsiteY5" fmla="*/ 1218883 h 6858000"/>
              <a:gd name="connsiteX6" fmla="*/ 5592573 w 6098692"/>
              <a:gd name="connsiteY6" fmla="*/ 1221881 h 6858000"/>
              <a:gd name="connsiteX7" fmla="*/ 5583566 w 6098692"/>
              <a:gd name="connsiteY7" fmla="*/ 1230067 h 6858000"/>
              <a:gd name="connsiteX8" fmla="*/ 5385306 w 6098692"/>
              <a:gd name="connsiteY8" fmla="*/ 1448208 h 6858000"/>
              <a:gd name="connsiteX9" fmla="*/ 4674219 w 6098692"/>
              <a:gd name="connsiteY9" fmla="*/ 3429000 h 6858000"/>
              <a:gd name="connsiteX10" fmla="*/ 5385306 w 6098692"/>
              <a:gd name="connsiteY10" fmla="*/ 5409794 h 6858000"/>
              <a:gd name="connsiteX11" fmla="*/ 5583566 w 6098692"/>
              <a:gd name="connsiteY11" fmla="*/ 5627935 h 6858000"/>
              <a:gd name="connsiteX12" fmla="*/ 5592573 w 6098692"/>
              <a:gd name="connsiteY12" fmla="*/ 5636121 h 6858000"/>
              <a:gd name="connsiteX13" fmla="*/ 5595296 w 6098692"/>
              <a:gd name="connsiteY13" fmla="*/ 5639118 h 6858000"/>
              <a:gd name="connsiteX14" fmla="*/ 5641485 w 6098692"/>
              <a:gd name="connsiteY14" fmla="*/ 5681097 h 6858000"/>
              <a:gd name="connsiteX15" fmla="*/ 5641485 w 6098692"/>
              <a:gd name="connsiteY15" fmla="*/ 5689938 h 6858000"/>
              <a:gd name="connsiteX16" fmla="*/ 5704101 w 6098692"/>
              <a:gd name="connsiteY16" fmla="*/ 5758833 h 6858000"/>
              <a:gd name="connsiteX17" fmla="*/ 6091848 w 6098692"/>
              <a:gd name="connsiteY17" fmla="*/ 6703147 h 6858000"/>
              <a:gd name="connsiteX18" fmla="*/ 6098692 w 6098692"/>
              <a:gd name="connsiteY18" fmla="*/ 6858000 h 6858000"/>
              <a:gd name="connsiteX19" fmla="*/ 0 w 6098692"/>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8692" h="6858000">
                <a:moveTo>
                  <a:pt x="0" y="0"/>
                </a:moveTo>
                <a:lnTo>
                  <a:pt x="6098692" y="0"/>
                </a:lnTo>
                <a:cubicBezTo>
                  <a:pt x="6098692" y="417528"/>
                  <a:pt x="5950610" y="800469"/>
                  <a:pt x="5704101" y="1099169"/>
                </a:cubicBezTo>
                <a:lnTo>
                  <a:pt x="5641485" y="1168063"/>
                </a:lnTo>
                <a:lnTo>
                  <a:pt x="5641485" y="1176903"/>
                </a:lnTo>
                <a:lnTo>
                  <a:pt x="5595297" y="1218883"/>
                </a:lnTo>
                <a:lnTo>
                  <a:pt x="5592573" y="1221881"/>
                </a:lnTo>
                <a:lnTo>
                  <a:pt x="5583566" y="1230067"/>
                </a:lnTo>
                <a:lnTo>
                  <a:pt x="5385306" y="1448208"/>
                </a:lnTo>
                <a:cubicBezTo>
                  <a:pt x="4941076" y="1986490"/>
                  <a:pt x="4674219" y="2676582"/>
                  <a:pt x="4674219" y="3429000"/>
                </a:cubicBezTo>
                <a:cubicBezTo>
                  <a:pt x="4674219" y="4181420"/>
                  <a:pt x="4941076" y="4871511"/>
                  <a:pt x="5385306" y="5409794"/>
                </a:cubicBezTo>
                <a:lnTo>
                  <a:pt x="5583566" y="5627935"/>
                </a:lnTo>
                <a:lnTo>
                  <a:pt x="5592573" y="5636121"/>
                </a:lnTo>
                <a:lnTo>
                  <a:pt x="5595296" y="5639118"/>
                </a:lnTo>
                <a:lnTo>
                  <a:pt x="5641485" y="5681097"/>
                </a:lnTo>
                <a:lnTo>
                  <a:pt x="5641485" y="5689938"/>
                </a:lnTo>
                <a:lnTo>
                  <a:pt x="5704101" y="5758833"/>
                </a:lnTo>
                <a:cubicBezTo>
                  <a:pt x="5919797" y="6020196"/>
                  <a:pt x="6060134" y="6346055"/>
                  <a:pt x="6091848" y="6703147"/>
                </a:cubicBezTo>
                <a:lnTo>
                  <a:pt x="609869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p:nvPr>
        </p:nvSpPr>
        <p:spPr>
          <a:xfrm>
            <a:off x="444499" y="2385668"/>
            <a:ext cx="4014000" cy="2563813"/>
          </a:xfrm>
        </p:spPr>
        <p:txBody>
          <a:bodyPr/>
          <a:lstStyle>
            <a:lvl1pPr marL="0" indent="0">
              <a:lnSpc>
                <a:spcPct val="92000"/>
              </a:lnSpc>
              <a:spcBef>
                <a:spcPts val="0"/>
              </a:spcBef>
              <a:buFontTx/>
              <a:buNone/>
              <a:defRPr sz="1600">
                <a:solidFill>
                  <a:schemeClr val="tx2"/>
                </a:solidFill>
              </a:defRPr>
            </a:lvl1pPr>
            <a:lvl2pPr marL="0" indent="0">
              <a:lnSpc>
                <a:spcPct val="92000"/>
              </a:lnSpc>
              <a:spcBef>
                <a:spcPts val="0"/>
              </a:spcBef>
              <a:buFontTx/>
              <a:buNone/>
              <a:defRPr sz="1600">
                <a:solidFill>
                  <a:schemeClr val="tx2"/>
                </a:solidFill>
              </a:defRPr>
            </a:lvl2pPr>
            <a:lvl3pPr marL="0" indent="0">
              <a:lnSpc>
                <a:spcPct val="92000"/>
              </a:lnSpc>
              <a:spcBef>
                <a:spcPts val="0"/>
              </a:spcBef>
              <a:buFontTx/>
              <a:buNone/>
              <a:defRPr sz="1600">
                <a:solidFill>
                  <a:schemeClr val="tx2"/>
                </a:solidFill>
              </a:defRPr>
            </a:lvl3pPr>
            <a:lvl4pPr marL="0" indent="0">
              <a:lnSpc>
                <a:spcPct val="92000"/>
              </a:lnSpc>
              <a:spcBef>
                <a:spcPts val="0"/>
              </a:spcBef>
              <a:buFontTx/>
              <a:buNone/>
              <a:defRPr sz="1600">
                <a:solidFill>
                  <a:schemeClr val="tx2"/>
                </a:solidFill>
              </a:defRPr>
            </a:lvl4pPr>
            <a:lvl5pPr marL="0" indent="0">
              <a:lnSpc>
                <a:spcPct val="92000"/>
              </a:lnSpc>
              <a:spcBef>
                <a:spcPts val="0"/>
              </a:spcBef>
              <a:buFontTx/>
              <a:buNone/>
              <a:defRPr sz="1600">
                <a:solidFill>
                  <a:schemeClr val="tx2"/>
                </a:solidFill>
              </a:defRPr>
            </a:lvl5pPr>
            <a:lvl6pPr marL="0" indent="0">
              <a:lnSpc>
                <a:spcPct val="92000"/>
              </a:lnSpc>
              <a:spcBef>
                <a:spcPts val="0"/>
              </a:spcBef>
              <a:buFontTx/>
              <a:buNone/>
              <a:defRPr sz="1600">
                <a:solidFill>
                  <a:schemeClr val="tx2"/>
                </a:solidFill>
              </a:defRPr>
            </a:lvl6pPr>
            <a:lvl7pPr marL="0" indent="0">
              <a:lnSpc>
                <a:spcPct val="92000"/>
              </a:lnSpc>
              <a:spcBef>
                <a:spcPts val="0"/>
              </a:spcBef>
              <a:buFontTx/>
              <a:buNone/>
              <a:defRPr sz="1600">
                <a:solidFill>
                  <a:schemeClr val="tx2"/>
                </a:solidFill>
              </a:defRPr>
            </a:lvl7pPr>
            <a:lvl8pPr marL="0" indent="0">
              <a:lnSpc>
                <a:spcPct val="92000"/>
              </a:lnSpc>
              <a:spcBef>
                <a:spcPts val="0"/>
              </a:spcBef>
              <a:buFontTx/>
              <a:buNone/>
              <a:defRPr sz="1600">
                <a:solidFill>
                  <a:schemeClr val="tx2"/>
                </a:solidFill>
              </a:defRPr>
            </a:lvl8pPr>
            <a:lvl9pPr marL="0" indent="0">
              <a:lnSpc>
                <a:spcPct val="92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kstvak 17">
            <a:extLst>
              <a:ext uri="{FF2B5EF4-FFF2-40B4-BE49-F238E27FC236}">
                <a16:creationId xmlns:a16="http://schemas.microsoft.com/office/drawing/2014/main" id="{BBD375CD-F566-4B55-B6AB-E9692149E37A}"/>
              </a:ext>
            </a:extLst>
          </p:cNvPr>
          <p:cNvSpPr txBox="1"/>
          <p:nvPr userDrawn="1"/>
        </p:nvSpPr>
        <p:spPr>
          <a:xfrm>
            <a:off x="444500" y="298175"/>
            <a:ext cx="1039743" cy="307777"/>
          </a:xfrm>
          <a:prstGeom prst="rect">
            <a:avLst/>
          </a:prstGeom>
          <a:noFill/>
        </p:spPr>
        <p:txBody>
          <a:bodyPr wrap="square" rtlCol="0">
            <a:spAutoFit/>
          </a:bodyPr>
          <a:lstStyle/>
          <a:p>
            <a:r>
              <a:rPr lang="en-US" sz="1400"/>
              <a:t>Regio</a:t>
            </a:r>
          </a:p>
        </p:txBody>
      </p:sp>
      <p:sp>
        <p:nvSpPr>
          <p:cNvPr id="19" name="Tekstvak 18">
            <a:extLst>
              <a:ext uri="{FF2B5EF4-FFF2-40B4-BE49-F238E27FC236}">
                <a16:creationId xmlns:a16="http://schemas.microsoft.com/office/drawing/2014/main" id="{533FC394-FAE7-4E8E-A90F-801B9B3797DD}"/>
              </a:ext>
            </a:extLst>
          </p:cNvPr>
          <p:cNvSpPr txBox="1"/>
          <p:nvPr userDrawn="1"/>
        </p:nvSpPr>
        <p:spPr>
          <a:xfrm>
            <a:off x="444500" y="569845"/>
            <a:ext cx="3997234" cy="661720"/>
          </a:xfrm>
          <a:prstGeom prst="rect">
            <a:avLst/>
          </a:prstGeom>
          <a:noFill/>
        </p:spPr>
        <p:txBody>
          <a:bodyPr wrap="square" tIns="0" rtlCol="0">
            <a:spAutoFit/>
          </a:bodyPr>
          <a:lstStyle/>
          <a:p>
            <a:r>
              <a:rPr lang="en-US" sz="4000" b="1"/>
              <a:t>Amstelland</a:t>
            </a:r>
          </a:p>
        </p:txBody>
      </p:sp>
      <p:sp>
        <p:nvSpPr>
          <p:cNvPr id="6" name="Tijdelijke aanduiding voor dianummer 5">
            <a:extLst>
              <a:ext uri="{FF2B5EF4-FFF2-40B4-BE49-F238E27FC236}">
                <a16:creationId xmlns:a16="http://schemas.microsoft.com/office/drawing/2014/main" id="{98A8D8AE-A853-4B04-B420-D7BBDD536F58}"/>
              </a:ext>
            </a:extLst>
          </p:cNvPr>
          <p:cNvSpPr>
            <a:spLocks noGrp="1"/>
          </p:cNvSpPr>
          <p:nvPr>
            <p:ph type="sldNum" sz="quarter" idx="12"/>
          </p:nvPr>
        </p:nvSpPr>
        <p:spPr/>
        <p:txBody>
          <a:bodyPr/>
          <a:lstStyle>
            <a:lvl1pPr>
              <a:defRPr b="1">
                <a:solidFill>
                  <a:schemeClr val="tx1"/>
                </a:solidFill>
              </a:defRPr>
            </a:lvl1pPr>
          </a:lstStyle>
          <a:p>
            <a:fld id="{F4E63A40-037B-4AEF-8B75-C8C99967F95D}" type="slidenum">
              <a:rPr lang="nl-NL" smtClean="0"/>
              <a:pPr/>
              <a:t>‹nr.›</a:t>
            </a:fld>
            <a:endParaRPr lang="nl-NL"/>
          </a:p>
        </p:txBody>
      </p:sp>
      <p:sp>
        <p:nvSpPr>
          <p:cNvPr id="12" name="Tijdelijke aanduiding voor tekst 14">
            <a:extLst>
              <a:ext uri="{FF2B5EF4-FFF2-40B4-BE49-F238E27FC236}">
                <a16:creationId xmlns:a16="http://schemas.microsoft.com/office/drawing/2014/main" id="{93F7F850-7675-42D6-A8D5-4BD050A6BC07}"/>
              </a:ext>
            </a:extLst>
          </p:cNvPr>
          <p:cNvSpPr>
            <a:spLocks noGrp="1"/>
          </p:cNvSpPr>
          <p:nvPr>
            <p:ph type="body" sz="quarter" idx="19"/>
          </p:nvPr>
        </p:nvSpPr>
        <p:spPr>
          <a:xfrm>
            <a:off x="7772400" y="1857600"/>
            <a:ext cx="3852000" cy="1702206"/>
          </a:xfrm>
          <a:blipFill>
            <a:blip r:embed="rId3"/>
            <a:stretch>
              <a:fillRect/>
            </a:stretch>
          </a:blipFill>
        </p:spPr>
        <p:txBody>
          <a:bodyPr wrap="square" lIns="324000" tIns="180000" rIns="144000" bIns="252000">
            <a:spAutoFit/>
          </a:bodyPr>
          <a:lstStyle>
            <a:lvl1pPr marL="0" indent="0">
              <a:spcBef>
                <a:spcPts val="0"/>
              </a:spcBef>
              <a:spcAft>
                <a:spcPts val="0"/>
              </a:spcAft>
              <a:buFontTx/>
              <a:buNone/>
              <a:defRPr sz="1400" b="1"/>
            </a:lvl1pPr>
            <a:lvl2pPr marL="108000" indent="-162000">
              <a:spcBef>
                <a:spcPts val="200"/>
              </a:spcBef>
              <a:buSzPct val="100000"/>
              <a:buFont typeface="Arial" panose="020B0604020202020204" pitchFamily="34" charset="0"/>
              <a:buChar char="•"/>
              <a:defRPr sz="1400"/>
            </a:lvl2pPr>
            <a:lvl3pPr marL="108000" indent="-162000">
              <a:spcBef>
                <a:spcPts val="200"/>
              </a:spcBef>
              <a:buSzPct val="100000"/>
              <a:buFont typeface="Arial" panose="020B0604020202020204" pitchFamily="34" charset="0"/>
              <a:buChar char="•"/>
              <a:defRPr sz="1400"/>
            </a:lvl3pPr>
            <a:lvl4pPr marL="108000" indent="-162000">
              <a:spcBef>
                <a:spcPts val="200"/>
              </a:spcBef>
              <a:buSzPct val="100000"/>
              <a:buFont typeface="Arial" panose="020B0604020202020204" pitchFamily="34" charset="0"/>
              <a:buChar char="•"/>
              <a:defRPr sz="1400"/>
            </a:lvl4pPr>
            <a:lvl5pPr marL="108000" indent="-162000">
              <a:spcBef>
                <a:spcPts val="200"/>
              </a:spcBef>
              <a:buSzPct val="100000"/>
              <a:buFont typeface="Arial" panose="020B0604020202020204" pitchFamily="34" charset="0"/>
              <a:buChar cha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1" name="Graphic 10">
            <a:extLst>
              <a:ext uri="{FF2B5EF4-FFF2-40B4-BE49-F238E27FC236}">
                <a16:creationId xmlns:a16="http://schemas.microsoft.com/office/drawing/2014/main" id="{2EAD0C84-56A8-4A0B-9131-D828D7F874A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1411439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en afbeelding roz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p:nvPr>
        </p:nvSpPr>
        <p:spPr>
          <a:xfrm>
            <a:off x="506363" y="365126"/>
            <a:ext cx="5380631" cy="102393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9F714A-D5DA-4915-85B8-276244FCB5B0}"/>
              </a:ext>
            </a:extLst>
          </p:cNvPr>
          <p:cNvSpPr>
            <a:spLocks noGrp="1"/>
          </p:cNvSpPr>
          <p:nvPr>
            <p:ph sz="half" idx="1"/>
          </p:nvPr>
        </p:nvSpPr>
        <p:spPr>
          <a:xfrm>
            <a:off x="515979" y="1825625"/>
            <a:ext cx="5181600" cy="4009118"/>
          </a:xfrm>
        </p:spPr>
        <p:txBody>
          <a:bodyPr/>
          <a:lstStyle>
            <a:lvl1pPr marL="0" indent="0">
              <a:buFontTx/>
              <a:buNone/>
              <a:defRPr sz="2200">
                <a:solidFill>
                  <a:schemeClr val="accent3"/>
                </a:solidFill>
              </a:defRPr>
            </a:lvl1pPr>
            <a:lvl2pPr marL="306000" indent="-306000">
              <a:defRPr sz="2200"/>
            </a:lvl2pPr>
            <a:lvl3pPr marL="576000" indent="-270000">
              <a:defRPr/>
            </a:lvl3pPr>
            <a:lvl4pPr marL="882000" indent="-270000">
              <a:defRPr/>
            </a:lvl4pPr>
            <a:lvl5pPr marL="1152000" indent="-2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13" name="Tijdelijke aanduiding voor afbeelding 12">
            <a:extLst>
              <a:ext uri="{FF2B5EF4-FFF2-40B4-BE49-F238E27FC236}">
                <a16:creationId xmlns:a16="http://schemas.microsoft.com/office/drawing/2014/main" id="{8E2FCF84-927D-46CD-8FBD-0CEFC71EB065}"/>
              </a:ext>
            </a:extLst>
          </p:cNvPr>
          <p:cNvSpPr>
            <a:spLocks noGrp="1"/>
          </p:cNvSpPr>
          <p:nvPr>
            <p:ph type="pic" sz="quarter" idx="13" hasCustomPrompt="1"/>
          </p:nvPr>
        </p:nvSpPr>
        <p:spPr>
          <a:xfrm>
            <a:off x="7307263" y="758825"/>
            <a:ext cx="3673475" cy="4867275"/>
          </a:xfrm>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 afbeelding wilt toevoegen of de uitsnede van de afbeelding wilt bepalen.</a:t>
            </a:r>
            <a:endParaRPr lang="nl-NL"/>
          </a:p>
        </p:txBody>
      </p:sp>
    </p:spTree>
    <p:extLst>
      <p:ext uri="{BB962C8B-B14F-4D97-AF65-F5344CB8AC3E}">
        <p14:creationId xmlns:p14="http://schemas.microsoft.com/office/powerpoint/2010/main" val="25159780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en afbeeling blauw">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p:nvPr>
        </p:nvSpPr>
        <p:spPr>
          <a:xfrm>
            <a:off x="506363" y="365126"/>
            <a:ext cx="5380631" cy="102393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9F714A-D5DA-4915-85B8-276244FCB5B0}"/>
              </a:ext>
            </a:extLst>
          </p:cNvPr>
          <p:cNvSpPr>
            <a:spLocks noGrp="1"/>
          </p:cNvSpPr>
          <p:nvPr>
            <p:ph sz="half" idx="1"/>
          </p:nvPr>
        </p:nvSpPr>
        <p:spPr>
          <a:xfrm>
            <a:off x="515979" y="1825625"/>
            <a:ext cx="5181600" cy="4009118"/>
          </a:xfrm>
        </p:spPr>
        <p:txBody>
          <a:bodyPr/>
          <a:lstStyle>
            <a:lvl1pPr marL="0" indent="0">
              <a:buFontTx/>
              <a:buNone/>
              <a:defRPr sz="2200">
                <a:solidFill>
                  <a:schemeClr val="accent3"/>
                </a:solidFill>
              </a:defRPr>
            </a:lvl1pPr>
            <a:lvl2pPr marL="306000" indent="-306000">
              <a:defRPr sz="2200"/>
            </a:lvl2pPr>
            <a:lvl3pPr marL="576000" indent="-270000">
              <a:defRPr/>
            </a:lvl3pPr>
            <a:lvl4pPr marL="882000" indent="-270000">
              <a:defRPr/>
            </a:lvl4pPr>
            <a:lvl5pPr marL="1152000" indent="-27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accent1"/>
                </a:solidFill>
              </a:defRPr>
            </a:lvl1pPr>
          </a:lstStyle>
          <a:p>
            <a:fld id="{F4E63A40-037B-4AEF-8B75-C8C99967F95D}" type="slidenum">
              <a:rPr lang="nl-NL" smtClean="0"/>
              <a:pPr/>
              <a:t>‹nr.›</a:t>
            </a:fld>
            <a:endParaRPr lang="nl-NL"/>
          </a:p>
        </p:txBody>
      </p:sp>
      <p:sp>
        <p:nvSpPr>
          <p:cNvPr id="13" name="Tijdelijke aanduiding voor afbeelding 12">
            <a:extLst>
              <a:ext uri="{FF2B5EF4-FFF2-40B4-BE49-F238E27FC236}">
                <a16:creationId xmlns:a16="http://schemas.microsoft.com/office/drawing/2014/main" id="{8E2FCF84-927D-46CD-8FBD-0CEFC71EB065}"/>
              </a:ext>
            </a:extLst>
          </p:cNvPr>
          <p:cNvSpPr>
            <a:spLocks noGrp="1"/>
          </p:cNvSpPr>
          <p:nvPr>
            <p:ph type="pic" sz="quarter" idx="13" hasCustomPrompt="1"/>
          </p:nvPr>
        </p:nvSpPr>
        <p:spPr>
          <a:xfrm>
            <a:off x="6087601" y="1907178"/>
            <a:ext cx="4893138" cy="3405052"/>
          </a:xfrm>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Pct val="150000"/>
              <a:buFont typeface="Arial" panose="020B0604020202020204" pitchFamily="34" charset="0"/>
              <a:buNone/>
              <a:tabLst/>
              <a:defRPr/>
            </a:pPr>
            <a:r>
              <a:rPr lang="nl-NL" sz="2000">
                <a:solidFill>
                  <a:srgbClr val="FF0000"/>
                </a:solidFill>
                <a:effectLst/>
                <a:latin typeface="Calibri" panose="020F0502020204030204" pitchFamily="34" charset="0"/>
                <a:ea typeface="Times New Roman" panose="02020603050405020304" pitchFamily="18" charset="0"/>
              </a:rPr>
              <a:t>Klik op de knop “doImageFit” als u een afbeelding wilt toevoegen of de uitsnede van de afbeelding wilt bepalen.</a:t>
            </a:r>
            <a:endParaRPr lang="nl-NL"/>
          </a:p>
        </p:txBody>
      </p:sp>
      <p:pic>
        <p:nvPicPr>
          <p:cNvPr id="8" name="Graphic 7">
            <a:extLst>
              <a:ext uri="{FF2B5EF4-FFF2-40B4-BE49-F238E27FC236}">
                <a16:creationId xmlns:a16="http://schemas.microsoft.com/office/drawing/2014/main" id="{B3BE7258-7385-4BDF-B208-E7F6B526BC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00" y="5734800"/>
            <a:ext cx="1612800" cy="844231"/>
          </a:xfrm>
          <a:prstGeom prst="rect">
            <a:avLst/>
          </a:prstGeom>
        </p:spPr>
      </p:pic>
    </p:spTree>
    <p:extLst>
      <p:ext uri="{BB962C8B-B14F-4D97-AF65-F5344CB8AC3E}">
        <p14:creationId xmlns:p14="http://schemas.microsoft.com/office/powerpoint/2010/main" val="2966756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houd twee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p:nvPr>
        </p:nvSpPr>
        <p:spPr>
          <a:xfrm>
            <a:off x="506363" y="365126"/>
            <a:ext cx="10473637" cy="1023938"/>
          </a:xfrm>
        </p:spPr>
        <p:txBody>
          <a:bodyPr/>
          <a:lstStyle>
            <a:lvl1pPr>
              <a:defRPr/>
            </a:lvl1pPr>
          </a:lstStyle>
          <a:p>
            <a:r>
              <a:rPr lang="nl-NL"/>
              <a:t>Klik om stijl te bewerken</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4" name="Tijdelijke aanduiding voor inhoud 3">
            <a:extLst>
              <a:ext uri="{FF2B5EF4-FFF2-40B4-BE49-F238E27FC236}">
                <a16:creationId xmlns:a16="http://schemas.microsoft.com/office/drawing/2014/main" id="{CB2EA116-C0DB-4BD8-B95A-0EEB24C31E71}"/>
              </a:ext>
            </a:extLst>
          </p:cNvPr>
          <p:cNvSpPr>
            <a:spLocks noGrp="1"/>
          </p:cNvSpPr>
          <p:nvPr>
            <p:ph sz="quarter" idx="13"/>
          </p:nvPr>
        </p:nvSpPr>
        <p:spPr>
          <a:xfrm>
            <a:off x="514800" y="1619250"/>
            <a:ext cx="5158800" cy="3835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inhoud 12">
            <a:extLst>
              <a:ext uri="{FF2B5EF4-FFF2-40B4-BE49-F238E27FC236}">
                <a16:creationId xmlns:a16="http://schemas.microsoft.com/office/drawing/2014/main" id="{BCCE75E2-1683-4385-A8D9-860E425B5E0E}"/>
              </a:ext>
            </a:extLst>
          </p:cNvPr>
          <p:cNvSpPr>
            <a:spLocks noGrp="1"/>
          </p:cNvSpPr>
          <p:nvPr>
            <p:ph sz="quarter" idx="14"/>
          </p:nvPr>
        </p:nvSpPr>
        <p:spPr>
          <a:xfrm>
            <a:off x="6292971" y="1619251"/>
            <a:ext cx="5158800" cy="3835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Graphic 7">
            <a:extLst>
              <a:ext uri="{FF2B5EF4-FFF2-40B4-BE49-F238E27FC236}">
                <a16:creationId xmlns:a16="http://schemas.microsoft.com/office/drawing/2014/main" id="{2E05DE6D-BCCC-48B2-ADDA-EA67A8B9EF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00" y="5734800"/>
            <a:ext cx="1612800" cy="844231"/>
          </a:xfrm>
          <a:prstGeom prst="rect">
            <a:avLst/>
          </a:prstGeom>
        </p:spPr>
      </p:pic>
    </p:spTree>
    <p:extLst>
      <p:ext uri="{BB962C8B-B14F-4D97-AF65-F5344CB8AC3E}">
        <p14:creationId xmlns:p14="http://schemas.microsoft.com/office/powerpoint/2010/main" val="1884424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prekers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51C27-B951-4103-8166-29AE5433A5C9}"/>
              </a:ext>
            </a:extLst>
          </p:cNvPr>
          <p:cNvSpPr>
            <a:spLocks noGrp="1"/>
          </p:cNvSpPr>
          <p:nvPr>
            <p:ph type="title" hasCustomPrompt="1"/>
          </p:nvPr>
        </p:nvSpPr>
        <p:spPr>
          <a:xfrm>
            <a:off x="506363" y="365126"/>
            <a:ext cx="10473637" cy="1023938"/>
          </a:xfrm>
        </p:spPr>
        <p:txBody>
          <a:bodyPr/>
          <a:lstStyle>
            <a:lvl1pPr>
              <a:defRPr/>
            </a:lvl1pPr>
          </a:lstStyle>
          <a:p>
            <a:r>
              <a:rPr lang="nl-NL"/>
              <a:t>Sprekers</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21" name="Mask 4">
            <a:extLst>
              <a:ext uri="{FF2B5EF4-FFF2-40B4-BE49-F238E27FC236}">
                <a16:creationId xmlns:a16="http://schemas.microsoft.com/office/drawing/2014/main" id="{AE455EB0-BBE2-4926-90BB-0F96A52275C3}"/>
              </a:ext>
            </a:extLst>
          </p:cNvPr>
          <p:cNvSpPr>
            <a:spLocks noGrp="1" noChangeAspect="1"/>
          </p:cNvSpPr>
          <p:nvPr>
            <p:ph type="pic" sz="quarter" idx="22" hasCustomPrompt="1"/>
          </p:nvPr>
        </p:nvSpPr>
        <p:spPr>
          <a:xfrm>
            <a:off x="97493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a:t>
            </a:r>
            <a:r>
              <a:rPr lang="nl-NL" err="1"/>
              <a:t>doImageFit</a:t>
            </a:r>
            <a:r>
              <a:rPr lang="nl-NL"/>
              <a:t>” voor toevoegen en bijsnijden van afbeelding</a:t>
            </a:r>
          </a:p>
        </p:txBody>
      </p:sp>
      <p:sp>
        <p:nvSpPr>
          <p:cNvPr id="27" name="Tijdelijke aanduiding voor tekst 22">
            <a:extLst>
              <a:ext uri="{FF2B5EF4-FFF2-40B4-BE49-F238E27FC236}">
                <a16:creationId xmlns:a16="http://schemas.microsoft.com/office/drawing/2014/main" id="{6F544C4A-EA7C-40E3-B66A-4205D9268647}"/>
              </a:ext>
            </a:extLst>
          </p:cNvPr>
          <p:cNvSpPr>
            <a:spLocks noGrp="1"/>
          </p:cNvSpPr>
          <p:nvPr>
            <p:ph type="body" sz="quarter" idx="23" hasCustomPrompt="1"/>
          </p:nvPr>
        </p:nvSpPr>
        <p:spPr>
          <a:xfrm>
            <a:off x="43493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40" name="Mask 4">
            <a:extLst>
              <a:ext uri="{FF2B5EF4-FFF2-40B4-BE49-F238E27FC236}">
                <a16:creationId xmlns:a16="http://schemas.microsoft.com/office/drawing/2014/main" id="{D16E008B-2B17-48BD-BBAB-F4DB25E0DCF0}"/>
              </a:ext>
            </a:extLst>
          </p:cNvPr>
          <p:cNvSpPr>
            <a:spLocks noGrp="1" noChangeAspect="1"/>
          </p:cNvSpPr>
          <p:nvPr>
            <p:ph type="pic" sz="quarter" idx="36" hasCustomPrompt="1"/>
          </p:nvPr>
        </p:nvSpPr>
        <p:spPr>
          <a:xfrm>
            <a:off x="325960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1" name="Mask 4">
            <a:extLst>
              <a:ext uri="{FF2B5EF4-FFF2-40B4-BE49-F238E27FC236}">
                <a16:creationId xmlns:a16="http://schemas.microsoft.com/office/drawing/2014/main" id="{27CF6FB5-51F9-4086-9615-7D36F3974A65}"/>
              </a:ext>
            </a:extLst>
          </p:cNvPr>
          <p:cNvSpPr>
            <a:spLocks noGrp="1" noChangeAspect="1"/>
          </p:cNvSpPr>
          <p:nvPr>
            <p:ph type="pic" sz="quarter" idx="37" hasCustomPrompt="1"/>
          </p:nvPr>
        </p:nvSpPr>
        <p:spPr>
          <a:xfrm>
            <a:off x="554427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2" name="Mask 4">
            <a:extLst>
              <a:ext uri="{FF2B5EF4-FFF2-40B4-BE49-F238E27FC236}">
                <a16:creationId xmlns:a16="http://schemas.microsoft.com/office/drawing/2014/main" id="{2DF22AEB-7101-42BF-9B50-ED39C5E099D2}"/>
              </a:ext>
            </a:extLst>
          </p:cNvPr>
          <p:cNvSpPr>
            <a:spLocks noGrp="1" noChangeAspect="1"/>
          </p:cNvSpPr>
          <p:nvPr>
            <p:ph type="pic" sz="quarter" idx="38" hasCustomPrompt="1"/>
          </p:nvPr>
        </p:nvSpPr>
        <p:spPr>
          <a:xfrm>
            <a:off x="7828945"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3" name="Mask 4">
            <a:extLst>
              <a:ext uri="{FF2B5EF4-FFF2-40B4-BE49-F238E27FC236}">
                <a16:creationId xmlns:a16="http://schemas.microsoft.com/office/drawing/2014/main" id="{08953DFA-5C80-4154-9772-D43B77A772E3}"/>
              </a:ext>
            </a:extLst>
          </p:cNvPr>
          <p:cNvSpPr>
            <a:spLocks noGrp="1" noChangeAspect="1"/>
          </p:cNvSpPr>
          <p:nvPr>
            <p:ph type="pic" sz="quarter" idx="39" hasCustomPrompt="1"/>
          </p:nvPr>
        </p:nvSpPr>
        <p:spPr>
          <a:xfrm>
            <a:off x="10113617" y="1674965"/>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4" name="Mask 4">
            <a:extLst>
              <a:ext uri="{FF2B5EF4-FFF2-40B4-BE49-F238E27FC236}">
                <a16:creationId xmlns:a16="http://schemas.microsoft.com/office/drawing/2014/main" id="{4F56C020-A392-4E50-9C01-209BF9AE01F2}"/>
              </a:ext>
            </a:extLst>
          </p:cNvPr>
          <p:cNvSpPr>
            <a:spLocks noGrp="1" noChangeAspect="1"/>
          </p:cNvSpPr>
          <p:nvPr>
            <p:ph type="pic" sz="quarter" idx="40" hasCustomPrompt="1"/>
          </p:nvPr>
        </p:nvSpPr>
        <p:spPr>
          <a:xfrm>
            <a:off x="1890598"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6" name="Mask 4">
            <a:extLst>
              <a:ext uri="{FF2B5EF4-FFF2-40B4-BE49-F238E27FC236}">
                <a16:creationId xmlns:a16="http://schemas.microsoft.com/office/drawing/2014/main" id="{7096E212-D541-471C-8F62-7F3F6B7DA00B}"/>
              </a:ext>
            </a:extLst>
          </p:cNvPr>
          <p:cNvSpPr>
            <a:spLocks noGrp="1" noChangeAspect="1"/>
          </p:cNvSpPr>
          <p:nvPr>
            <p:ph type="pic" sz="quarter" idx="42" hasCustomPrompt="1"/>
          </p:nvPr>
        </p:nvSpPr>
        <p:spPr>
          <a:xfrm>
            <a:off x="4327669"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7" name="Mask 4">
            <a:extLst>
              <a:ext uri="{FF2B5EF4-FFF2-40B4-BE49-F238E27FC236}">
                <a16:creationId xmlns:a16="http://schemas.microsoft.com/office/drawing/2014/main" id="{51108033-33FE-4922-8989-635B2906D545}"/>
              </a:ext>
            </a:extLst>
          </p:cNvPr>
          <p:cNvSpPr>
            <a:spLocks noGrp="1" noChangeAspect="1"/>
          </p:cNvSpPr>
          <p:nvPr>
            <p:ph type="pic" sz="quarter" idx="43" hasCustomPrompt="1"/>
          </p:nvPr>
        </p:nvSpPr>
        <p:spPr>
          <a:xfrm>
            <a:off x="6764740"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48" name="Mask 4">
            <a:extLst>
              <a:ext uri="{FF2B5EF4-FFF2-40B4-BE49-F238E27FC236}">
                <a16:creationId xmlns:a16="http://schemas.microsoft.com/office/drawing/2014/main" id="{9E8867BE-E358-42F9-AEA8-6B73C1C943D3}"/>
              </a:ext>
            </a:extLst>
          </p:cNvPr>
          <p:cNvSpPr>
            <a:spLocks noGrp="1" noChangeAspect="1"/>
          </p:cNvSpPr>
          <p:nvPr>
            <p:ph type="pic" sz="quarter" idx="44" hasCustomPrompt="1"/>
          </p:nvPr>
        </p:nvSpPr>
        <p:spPr>
          <a:xfrm>
            <a:off x="9201811" y="3765937"/>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3" name="Tijdelijke aanduiding voor tekst 22">
            <a:extLst>
              <a:ext uri="{FF2B5EF4-FFF2-40B4-BE49-F238E27FC236}">
                <a16:creationId xmlns:a16="http://schemas.microsoft.com/office/drawing/2014/main" id="{518E5A25-5474-4798-B628-926101934A0B}"/>
              </a:ext>
            </a:extLst>
          </p:cNvPr>
          <p:cNvSpPr>
            <a:spLocks noGrp="1"/>
          </p:cNvSpPr>
          <p:nvPr>
            <p:ph type="body" sz="quarter" idx="45" hasCustomPrompt="1"/>
          </p:nvPr>
        </p:nvSpPr>
        <p:spPr>
          <a:xfrm>
            <a:off x="43493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29" name="Tijdelijke aanduiding voor tekst 22">
            <a:extLst>
              <a:ext uri="{FF2B5EF4-FFF2-40B4-BE49-F238E27FC236}">
                <a16:creationId xmlns:a16="http://schemas.microsoft.com/office/drawing/2014/main" id="{02228AC0-EF56-450E-A7DA-5A9F2DB6A702}"/>
              </a:ext>
            </a:extLst>
          </p:cNvPr>
          <p:cNvSpPr>
            <a:spLocks noGrp="1"/>
          </p:cNvSpPr>
          <p:nvPr>
            <p:ph type="body" sz="quarter" idx="46" hasCustomPrompt="1"/>
          </p:nvPr>
        </p:nvSpPr>
        <p:spPr>
          <a:xfrm>
            <a:off x="43493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0" name="Tijdelijke aanduiding voor tekst 22">
            <a:extLst>
              <a:ext uri="{FF2B5EF4-FFF2-40B4-BE49-F238E27FC236}">
                <a16:creationId xmlns:a16="http://schemas.microsoft.com/office/drawing/2014/main" id="{2B4196B4-0640-485C-9F9A-085F7D05A181}"/>
              </a:ext>
            </a:extLst>
          </p:cNvPr>
          <p:cNvSpPr>
            <a:spLocks noGrp="1"/>
          </p:cNvSpPr>
          <p:nvPr>
            <p:ph type="body" sz="quarter" idx="47" hasCustomPrompt="1"/>
          </p:nvPr>
        </p:nvSpPr>
        <p:spPr>
          <a:xfrm>
            <a:off x="271960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1" name="Tijdelijke aanduiding voor tekst 22">
            <a:extLst>
              <a:ext uri="{FF2B5EF4-FFF2-40B4-BE49-F238E27FC236}">
                <a16:creationId xmlns:a16="http://schemas.microsoft.com/office/drawing/2014/main" id="{D0A41985-655C-4B4A-A55D-AC9AAFDCC4C0}"/>
              </a:ext>
            </a:extLst>
          </p:cNvPr>
          <p:cNvSpPr>
            <a:spLocks noGrp="1"/>
          </p:cNvSpPr>
          <p:nvPr>
            <p:ph type="body" sz="quarter" idx="48" hasCustomPrompt="1"/>
          </p:nvPr>
        </p:nvSpPr>
        <p:spPr>
          <a:xfrm>
            <a:off x="271960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2" name="Tijdelijke aanduiding voor tekst 22">
            <a:extLst>
              <a:ext uri="{FF2B5EF4-FFF2-40B4-BE49-F238E27FC236}">
                <a16:creationId xmlns:a16="http://schemas.microsoft.com/office/drawing/2014/main" id="{CF5986D8-2612-4C26-BE05-9EF9116CED1E}"/>
              </a:ext>
            </a:extLst>
          </p:cNvPr>
          <p:cNvSpPr>
            <a:spLocks noGrp="1"/>
          </p:cNvSpPr>
          <p:nvPr>
            <p:ph type="body" sz="quarter" idx="49" hasCustomPrompt="1"/>
          </p:nvPr>
        </p:nvSpPr>
        <p:spPr>
          <a:xfrm>
            <a:off x="271960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3" name="Tijdelijke aanduiding voor tekst 22">
            <a:extLst>
              <a:ext uri="{FF2B5EF4-FFF2-40B4-BE49-F238E27FC236}">
                <a16:creationId xmlns:a16="http://schemas.microsoft.com/office/drawing/2014/main" id="{0145842B-5021-480C-B7C1-1690CC893AE3}"/>
              </a:ext>
            </a:extLst>
          </p:cNvPr>
          <p:cNvSpPr>
            <a:spLocks noGrp="1"/>
          </p:cNvSpPr>
          <p:nvPr>
            <p:ph type="body" sz="quarter" idx="50" hasCustomPrompt="1"/>
          </p:nvPr>
        </p:nvSpPr>
        <p:spPr>
          <a:xfrm>
            <a:off x="9573617"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5" name="Tijdelijke aanduiding voor tekst 22">
            <a:extLst>
              <a:ext uri="{FF2B5EF4-FFF2-40B4-BE49-F238E27FC236}">
                <a16:creationId xmlns:a16="http://schemas.microsoft.com/office/drawing/2014/main" id="{683F37F6-2F6F-4E3B-AA86-B05FF3AC9F73}"/>
              </a:ext>
            </a:extLst>
          </p:cNvPr>
          <p:cNvSpPr>
            <a:spLocks noGrp="1"/>
          </p:cNvSpPr>
          <p:nvPr>
            <p:ph type="body" sz="quarter" idx="51" hasCustomPrompt="1"/>
          </p:nvPr>
        </p:nvSpPr>
        <p:spPr>
          <a:xfrm>
            <a:off x="9573617"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8" name="Tijdelijke aanduiding voor tekst 22">
            <a:extLst>
              <a:ext uri="{FF2B5EF4-FFF2-40B4-BE49-F238E27FC236}">
                <a16:creationId xmlns:a16="http://schemas.microsoft.com/office/drawing/2014/main" id="{0464CCE6-B0CF-4F51-9A8B-33C315E735D5}"/>
              </a:ext>
            </a:extLst>
          </p:cNvPr>
          <p:cNvSpPr>
            <a:spLocks noGrp="1"/>
          </p:cNvSpPr>
          <p:nvPr>
            <p:ph type="body" sz="quarter" idx="52" hasCustomPrompt="1"/>
          </p:nvPr>
        </p:nvSpPr>
        <p:spPr>
          <a:xfrm>
            <a:off x="9573617"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45" name="Tijdelijke aanduiding voor tekst 22">
            <a:extLst>
              <a:ext uri="{FF2B5EF4-FFF2-40B4-BE49-F238E27FC236}">
                <a16:creationId xmlns:a16="http://schemas.microsoft.com/office/drawing/2014/main" id="{E77FADCB-670F-4A90-9DCE-1F007E429303}"/>
              </a:ext>
            </a:extLst>
          </p:cNvPr>
          <p:cNvSpPr>
            <a:spLocks noGrp="1"/>
          </p:cNvSpPr>
          <p:nvPr>
            <p:ph type="body" sz="quarter" idx="53" hasCustomPrompt="1"/>
          </p:nvPr>
        </p:nvSpPr>
        <p:spPr>
          <a:xfrm>
            <a:off x="500427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49" name="Tijdelijke aanduiding voor tekst 22">
            <a:extLst>
              <a:ext uri="{FF2B5EF4-FFF2-40B4-BE49-F238E27FC236}">
                <a16:creationId xmlns:a16="http://schemas.microsoft.com/office/drawing/2014/main" id="{50D99188-A5D9-4F73-B283-E4650A33C23C}"/>
              </a:ext>
            </a:extLst>
          </p:cNvPr>
          <p:cNvSpPr>
            <a:spLocks noGrp="1"/>
          </p:cNvSpPr>
          <p:nvPr>
            <p:ph type="body" sz="quarter" idx="54" hasCustomPrompt="1"/>
          </p:nvPr>
        </p:nvSpPr>
        <p:spPr>
          <a:xfrm>
            <a:off x="500427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0" name="Tijdelijke aanduiding voor tekst 22">
            <a:extLst>
              <a:ext uri="{FF2B5EF4-FFF2-40B4-BE49-F238E27FC236}">
                <a16:creationId xmlns:a16="http://schemas.microsoft.com/office/drawing/2014/main" id="{2D50DFC9-9D5B-4620-8BA7-16D799A95305}"/>
              </a:ext>
            </a:extLst>
          </p:cNvPr>
          <p:cNvSpPr>
            <a:spLocks noGrp="1"/>
          </p:cNvSpPr>
          <p:nvPr>
            <p:ph type="body" sz="quarter" idx="55" hasCustomPrompt="1"/>
          </p:nvPr>
        </p:nvSpPr>
        <p:spPr>
          <a:xfrm>
            <a:off x="500427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51" name="Tijdelijke aanduiding voor tekst 22">
            <a:extLst>
              <a:ext uri="{FF2B5EF4-FFF2-40B4-BE49-F238E27FC236}">
                <a16:creationId xmlns:a16="http://schemas.microsoft.com/office/drawing/2014/main" id="{C11A49BB-69D9-4F47-8EA0-8B2619C360E0}"/>
              </a:ext>
            </a:extLst>
          </p:cNvPr>
          <p:cNvSpPr>
            <a:spLocks noGrp="1"/>
          </p:cNvSpPr>
          <p:nvPr>
            <p:ph type="body" sz="quarter" idx="56" hasCustomPrompt="1"/>
          </p:nvPr>
        </p:nvSpPr>
        <p:spPr>
          <a:xfrm>
            <a:off x="7288945" y="2884771"/>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52" name="Tijdelijke aanduiding voor tekst 22">
            <a:extLst>
              <a:ext uri="{FF2B5EF4-FFF2-40B4-BE49-F238E27FC236}">
                <a16:creationId xmlns:a16="http://schemas.microsoft.com/office/drawing/2014/main" id="{2D43C180-1672-4070-BAF2-B2C36436D691}"/>
              </a:ext>
            </a:extLst>
          </p:cNvPr>
          <p:cNvSpPr>
            <a:spLocks noGrp="1"/>
          </p:cNvSpPr>
          <p:nvPr>
            <p:ph type="body" sz="quarter" idx="57" hasCustomPrompt="1"/>
          </p:nvPr>
        </p:nvSpPr>
        <p:spPr>
          <a:xfrm>
            <a:off x="7288945" y="316167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3" name="Tijdelijke aanduiding voor tekst 22">
            <a:extLst>
              <a:ext uri="{FF2B5EF4-FFF2-40B4-BE49-F238E27FC236}">
                <a16:creationId xmlns:a16="http://schemas.microsoft.com/office/drawing/2014/main" id="{4F5E7943-7C38-4791-9F98-6273A4C3B167}"/>
              </a:ext>
            </a:extLst>
          </p:cNvPr>
          <p:cNvSpPr>
            <a:spLocks noGrp="1"/>
          </p:cNvSpPr>
          <p:nvPr>
            <p:ph type="body" sz="quarter" idx="58" hasCustomPrompt="1"/>
          </p:nvPr>
        </p:nvSpPr>
        <p:spPr>
          <a:xfrm>
            <a:off x="7288945" y="3438585"/>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54" name="Tijdelijke aanduiding voor tekst 22">
            <a:extLst>
              <a:ext uri="{FF2B5EF4-FFF2-40B4-BE49-F238E27FC236}">
                <a16:creationId xmlns:a16="http://schemas.microsoft.com/office/drawing/2014/main" id="{D28E43E0-1EBE-437E-8961-249CCA203D8E}"/>
              </a:ext>
            </a:extLst>
          </p:cNvPr>
          <p:cNvSpPr>
            <a:spLocks noGrp="1"/>
          </p:cNvSpPr>
          <p:nvPr>
            <p:ph type="body" sz="quarter" idx="59" hasCustomPrompt="1"/>
          </p:nvPr>
        </p:nvSpPr>
        <p:spPr>
          <a:xfrm>
            <a:off x="1350598"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55" name="Tijdelijke aanduiding voor tekst 22">
            <a:extLst>
              <a:ext uri="{FF2B5EF4-FFF2-40B4-BE49-F238E27FC236}">
                <a16:creationId xmlns:a16="http://schemas.microsoft.com/office/drawing/2014/main" id="{D33483A5-1E43-4C0D-A4C5-99F7B3EE898F}"/>
              </a:ext>
            </a:extLst>
          </p:cNvPr>
          <p:cNvSpPr>
            <a:spLocks noGrp="1"/>
          </p:cNvSpPr>
          <p:nvPr>
            <p:ph type="body" sz="quarter" idx="60" hasCustomPrompt="1"/>
          </p:nvPr>
        </p:nvSpPr>
        <p:spPr>
          <a:xfrm>
            <a:off x="1350598"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6" name="Tijdelijke aanduiding voor tekst 22">
            <a:extLst>
              <a:ext uri="{FF2B5EF4-FFF2-40B4-BE49-F238E27FC236}">
                <a16:creationId xmlns:a16="http://schemas.microsoft.com/office/drawing/2014/main" id="{0BB30575-6F3B-488B-8091-6AD8DAD2A0D7}"/>
              </a:ext>
            </a:extLst>
          </p:cNvPr>
          <p:cNvSpPr>
            <a:spLocks noGrp="1"/>
          </p:cNvSpPr>
          <p:nvPr>
            <p:ph type="body" sz="quarter" idx="61" hasCustomPrompt="1"/>
          </p:nvPr>
        </p:nvSpPr>
        <p:spPr>
          <a:xfrm>
            <a:off x="1350598"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57" name="Tijdelijke aanduiding voor tekst 22">
            <a:extLst>
              <a:ext uri="{FF2B5EF4-FFF2-40B4-BE49-F238E27FC236}">
                <a16:creationId xmlns:a16="http://schemas.microsoft.com/office/drawing/2014/main" id="{74A93ECB-1836-4045-BE3B-A403331BDE05}"/>
              </a:ext>
            </a:extLst>
          </p:cNvPr>
          <p:cNvSpPr>
            <a:spLocks noGrp="1"/>
          </p:cNvSpPr>
          <p:nvPr>
            <p:ph type="body" sz="quarter" idx="62" hasCustomPrompt="1"/>
          </p:nvPr>
        </p:nvSpPr>
        <p:spPr>
          <a:xfrm>
            <a:off x="3787669"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58" name="Tijdelijke aanduiding voor tekst 22">
            <a:extLst>
              <a:ext uri="{FF2B5EF4-FFF2-40B4-BE49-F238E27FC236}">
                <a16:creationId xmlns:a16="http://schemas.microsoft.com/office/drawing/2014/main" id="{7CF5D366-D27F-4D7A-A6C6-1BB59A617866}"/>
              </a:ext>
            </a:extLst>
          </p:cNvPr>
          <p:cNvSpPr>
            <a:spLocks noGrp="1"/>
          </p:cNvSpPr>
          <p:nvPr>
            <p:ph type="body" sz="quarter" idx="63" hasCustomPrompt="1"/>
          </p:nvPr>
        </p:nvSpPr>
        <p:spPr>
          <a:xfrm>
            <a:off x="3787669"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59" name="Tijdelijke aanduiding voor tekst 22">
            <a:extLst>
              <a:ext uri="{FF2B5EF4-FFF2-40B4-BE49-F238E27FC236}">
                <a16:creationId xmlns:a16="http://schemas.microsoft.com/office/drawing/2014/main" id="{D3E2E2D4-8D55-4926-B058-04AAD6BC4C4E}"/>
              </a:ext>
            </a:extLst>
          </p:cNvPr>
          <p:cNvSpPr>
            <a:spLocks noGrp="1"/>
          </p:cNvSpPr>
          <p:nvPr>
            <p:ph type="body" sz="quarter" idx="64" hasCustomPrompt="1"/>
          </p:nvPr>
        </p:nvSpPr>
        <p:spPr>
          <a:xfrm>
            <a:off x="3787669"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60" name="Tijdelijke aanduiding voor tekst 22">
            <a:extLst>
              <a:ext uri="{FF2B5EF4-FFF2-40B4-BE49-F238E27FC236}">
                <a16:creationId xmlns:a16="http://schemas.microsoft.com/office/drawing/2014/main" id="{EA1A423D-F589-40FD-ABF6-DB0C47DFA402}"/>
              </a:ext>
            </a:extLst>
          </p:cNvPr>
          <p:cNvSpPr>
            <a:spLocks noGrp="1"/>
          </p:cNvSpPr>
          <p:nvPr>
            <p:ph type="body" sz="quarter" idx="65" hasCustomPrompt="1"/>
          </p:nvPr>
        </p:nvSpPr>
        <p:spPr>
          <a:xfrm>
            <a:off x="6224740"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61" name="Tijdelijke aanduiding voor tekst 22">
            <a:extLst>
              <a:ext uri="{FF2B5EF4-FFF2-40B4-BE49-F238E27FC236}">
                <a16:creationId xmlns:a16="http://schemas.microsoft.com/office/drawing/2014/main" id="{1904A2A0-D25D-4528-A397-4AD979D856D2}"/>
              </a:ext>
            </a:extLst>
          </p:cNvPr>
          <p:cNvSpPr>
            <a:spLocks noGrp="1"/>
          </p:cNvSpPr>
          <p:nvPr>
            <p:ph type="body" sz="quarter" idx="66" hasCustomPrompt="1"/>
          </p:nvPr>
        </p:nvSpPr>
        <p:spPr>
          <a:xfrm>
            <a:off x="6224740"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62" name="Tijdelijke aanduiding voor tekst 22">
            <a:extLst>
              <a:ext uri="{FF2B5EF4-FFF2-40B4-BE49-F238E27FC236}">
                <a16:creationId xmlns:a16="http://schemas.microsoft.com/office/drawing/2014/main" id="{53E16E30-2F0A-4458-9877-019C6DCC65C2}"/>
              </a:ext>
            </a:extLst>
          </p:cNvPr>
          <p:cNvSpPr>
            <a:spLocks noGrp="1"/>
          </p:cNvSpPr>
          <p:nvPr>
            <p:ph type="body" sz="quarter" idx="67" hasCustomPrompt="1"/>
          </p:nvPr>
        </p:nvSpPr>
        <p:spPr>
          <a:xfrm>
            <a:off x="6224740"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63" name="Tijdelijke aanduiding voor tekst 22">
            <a:extLst>
              <a:ext uri="{FF2B5EF4-FFF2-40B4-BE49-F238E27FC236}">
                <a16:creationId xmlns:a16="http://schemas.microsoft.com/office/drawing/2014/main" id="{3BAED2E6-B441-4456-ADCF-74C848E460F5}"/>
              </a:ext>
            </a:extLst>
          </p:cNvPr>
          <p:cNvSpPr>
            <a:spLocks noGrp="1"/>
          </p:cNvSpPr>
          <p:nvPr>
            <p:ph type="body" sz="quarter" idx="68" hasCustomPrompt="1"/>
          </p:nvPr>
        </p:nvSpPr>
        <p:spPr>
          <a:xfrm>
            <a:off x="8661811" y="4978094"/>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64" name="Tijdelijke aanduiding voor tekst 22">
            <a:extLst>
              <a:ext uri="{FF2B5EF4-FFF2-40B4-BE49-F238E27FC236}">
                <a16:creationId xmlns:a16="http://schemas.microsoft.com/office/drawing/2014/main" id="{75723216-2DB5-4A45-8D4D-4D6F9BC3B4F5}"/>
              </a:ext>
            </a:extLst>
          </p:cNvPr>
          <p:cNvSpPr>
            <a:spLocks noGrp="1"/>
          </p:cNvSpPr>
          <p:nvPr>
            <p:ph type="body" sz="quarter" idx="69" hasCustomPrompt="1"/>
          </p:nvPr>
        </p:nvSpPr>
        <p:spPr>
          <a:xfrm>
            <a:off x="8661811" y="5255001"/>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65" name="Tijdelijke aanduiding voor tekst 22">
            <a:extLst>
              <a:ext uri="{FF2B5EF4-FFF2-40B4-BE49-F238E27FC236}">
                <a16:creationId xmlns:a16="http://schemas.microsoft.com/office/drawing/2014/main" id="{440D98A4-2A85-446E-82B2-5AC7B8993C92}"/>
              </a:ext>
            </a:extLst>
          </p:cNvPr>
          <p:cNvSpPr>
            <a:spLocks noGrp="1"/>
          </p:cNvSpPr>
          <p:nvPr>
            <p:ph type="body" sz="quarter" idx="70" hasCustomPrompt="1"/>
          </p:nvPr>
        </p:nvSpPr>
        <p:spPr>
          <a:xfrm>
            <a:off x="8661811" y="5531908"/>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Tree>
    <p:extLst>
      <p:ext uri="{BB962C8B-B14F-4D97-AF65-F5344CB8AC3E}">
        <p14:creationId xmlns:p14="http://schemas.microsoft.com/office/powerpoint/2010/main" val="3356735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rekers 4">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6E2BF57A-7598-4025-B634-0CE0ABAF30BB}"/>
              </a:ext>
            </a:extLst>
          </p:cNvPr>
          <p:cNvSpPr>
            <a:spLocks noChangeAspect="1"/>
          </p:cNvSpPr>
          <p:nvPr userDrawn="1"/>
        </p:nvSpPr>
        <p:spPr>
          <a:xfrm>
            <a:off x="0" y="3183731"/>
            <a:ext cx="12192000" cy="3673840"/>
          </a:xfrm>
          <a:custGeom>
            <a:avLst/>
            <a:gdLst>
              <a:gd name="connsiteX0" fmla="*/ 1 w 12192000"/>
              <a:gd name="connsiteY0" fmla="*/ 0 h 3673840"/>
              <a:gd name="connsiteX1" fmla="*/ 1955604 w 12192000"/>
              <a:gd name="connsiteY1" fmla="*/ 702044 h 3673840"/>
              <a:gd name="connsiteX2" fmla="*/ 2123755 w 12192000"/>
              <a:gd name="connsiteY2" fmla="*/ 854869 h 3673840"/>
              <a:gd name="connsiteX3" fmla="*/ 2125029 w 12192000"/>
              <a:gd name="connsiteY3" fmla="*/ 854869 h 3673840"/>
              <a:gd name="connsiteX4" fmla="*/ 2133295 w 12192000"/>
              <a:gd name="connsiteY4" fmla="*/ 863540 h 3673840"/>
              <a:gd name="connsiteX5" fmla="*/ 2173930 w 12192000"/>
              <a:gd name="connsiteY5" fmla="*/ 900471 h 3673840"/>
              <a:gd name="connsiteX6" fmla="*/ 2208340 w 12192000"/>
              <a:gd name="connsiteY6" fmla="*/ 938332 h 3673840"/>
              <a:gd name="connsiteX7" fmla="*/ 2360226 w 12192000"/>
              <a:gd name="connsiteY7" fmla="*/ 1083142 h 3673840"/>
              <a:gd name="connsiteX8" fmla="*/ 6096001 w 12192000"/>
              <a:gd name="connsiteY8" fmla="*/ 2526507 h 3673840"/>
              <a:gd name="connsiteX9" fmla="*/ 9831776 w 12192000"/>
              <a:gd name="connsiteY9" fmla="*/ 1083142 h 3673840"/>
              <a:gd name="connsiteX10" fmla="*/ 9983648 w 12192000"/>
              <a:gd name="connsiteY10" fmla="*/ 938346 h 3673840"/>
              <a:gd name="connsiteX11" fmla="*/ 10018071 w 12192000"/>
              <a:gd name="connsiteY11" fmla="*/ 900471 h 3673840"/>
              <a:gd name="connsiteX12" fmla="*/ 10058725 w 12192000"/>
              <a:gd name="connsiteY12" fmla="*/ 863523 h 3673840"/>
              <a:gd name="connsiteX13" fmla="*/ 10066975 w 12192000"/>
              <a:gd name="connsiteY13" fmla="*/ 854869 h 3673840"/>
              <a:gd name="connsiteX14" fmla="*/ 10068246 w 12192000"/>
              <a:gd name="connsiteY14" fmla="*/ 854869 h 3673840"/>
              <a:gd name="connsiteX15" fmla="*/ 10236396 w 12192000"/>
              <a:gd name="connsiteY15" fmla="*/ 702044 h 3673840"/>
              <a:gd name="connsiteX16" fmla="*/ 12192000 w 12192000"/>
              <a:gd name="connsiteY16" fmla="*/ 0 h 3673840"/>
              <a:gd name="connsiteX17" fmla="*/ 12192000 w 12192000"/>
              <a:gd name="connsiteY17" fmla="*/ 3673840 h 3673840"/>
              <a:gd name="connsiteX18" fmla="*/ 0 w 12192000"/>
              <a:gd name="connsiteY18" fmla="*/ 3673840 h 3673840"/>
              <a:gd name="connsiteX19" fmla="*/ 0 w 12192000"/>
              <a:gd name="connsiteY19" fmla="*/ 0 h 36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3673840">
                <a:moveTo>
                  <a:pt x="1" y="0"/>
                </a:moveTo>
                <a:cubicBezTo>
                  <a:pt x="742851" y="0"/>
                  <a:pt x="1424167" y="263463"/>
                  <a:pt x="1955604" y="702044"/>
                </a:cubicBezTo>
                <a:lnTo>
                  <a:pt x="2123755" y="854869"/>
                </a:lnTo>
                <a:lnTo>
                  <a:pt x="2125029" y="854869"/>
                </a:lnTo>
                <a:lnTo>
                  <a:pt x="2133295" y="863540"/>
                </a:lnTo>
                <a:lnTo>
                  <a:pt x="2173930" y="900471"/>
                </a:lnTo>
                <a:lnTo>
                  <a:pt x="2208340" y="938332"/>
                </a:lnTo>
                <a:lnTo>
                  <a:pt x="2360226" y="1083142"/>
                </a:lnTo>
                <a:cubicBezTo>
                  <a:pt x="3346913" y="1979930"/>
                  <a:pt x="4657628" y="2526507"/>
                  <a:pt x="6096001" y="2526507"/>
                </a:cubicBezTo>
                <a:cubicBezTo>
                  <a:pt x="7534376" y="2526507"/>
                  <a:pt x="8845089" y="1979930"/>
                  <a:pt x="9831776" y="1083142"/>
                </a:cubicBezTo>
                <a:lnTo>
                  <a:pt x="9983648" y="938346"/>
                </a:lnTo>
                <a:lnTo>
                  <a:pt x="10018071" y="900471"/>
                </a:lnTo>
                <a:lnTo>
                  <a:pt x="10058725" y="863523"/>
                </a:lnTo>
                <a:lnTo>
                  <a:pt x="10066975" y="854869"/>
                </a:lnTo>
                <a:lnTo>
                  <a:pt x="10068246" y="854869"/>
                </a:lnTo>
                <a:lnTo>
                  <a:pt x="10236396" y="702044"/>
                </a:lnTo>
                <a:cubicBezTo>
                  <a:pt x="10767834" y="263463"/>
                  <a:pt x="11449150" y="0"/>
                  <a:pt x="12192000" y="0"/>
                </a:cubicBezTo>
                <a:lnTo>
                  <a:pt x="12192000" y="3673840"/>
                </a:lnTo>
                <a:lnTo>
                  <a:pt x="0" y="3673840"/>
                </a:lnTo>
                <a:lnTo>
                  <a:pt x="0" y="0"/>
                </a:ln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AC551C27-B951-4103-8166-29AE5433A5C9}"/>
              </a:ext>
            </a:extLst>
          </p:cNvPr>
          <p:cNvSpPr>
            <a:spLocks noGrp="1"/>
          </p:cNvSpPr>
          <p:nvPr>
            <p:ph type="title" hasCustomPrompt="1"/>
          </p:nvPr>
        </p:nvSpPr>
        <p:spPr>
          <a:xfrm>
            <a:off x="506363" y="365126"/>
            <a:ext cx="10473637" cy="1023938"/>
          </a:xfrm>
        </p:spPr>
        <p:txBody>
          <a:bodyPr/>
          <a:lstStyle>
            <a:lvl1pPr>
              <a:defRPr/>
            </a:lvl1pPr>
          </a:lstStyle>
          <a:p>
            <a:r>
              <a:rPr lang="nl-NL"/>
              <a:t>Sprekers</a:t>
            </a:r>
          </a:p>
        </p:txBody>
      </p:sp>
      <p:sp>
        <p:nvSpPr>
          <p:cNvPr id="7" name="Tijdelijke aanduiding voor dianummer 6">
            <a:extLst>
              <a:ext uri="{FF2B5EF4-FFF2-40B4-BE49-F238E27FC236}">
                <a16:creationId xmlns:a16="http://schemas.microsoft.com/office/drawing/2014/main" id="{EE1C755C-8F5D-470F-9414-D1419CA1DA1B}"/>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
        <p:nvSpPr>
          <p:cNvPr id="17" name="Mask 4">
            <a:extLst>
              <a:ext uri="{FF2B5EF4-FFF2-40B4-BE49-F238E27FC236}">
                <a16:creationId xmlns:a16="http://schemas.microsoft.com/office/drawing/2014/main" id="{3E2911D1-61CA-4AE3-A6FD-E27222D06F32}"/>
              </a:ext>
            </a:extLst>
          </p:cNvPr>
          <p:cNvSpPr>
            <a:spLocks noGrp="1" noChangeAspect="1"/>
          </p:cNvSpPr>
          <p:nvPr>
            <p:ph type="pic" sz="quarter" idx="40" hasCustomPrompt="1"/>
          </p:nvPr>
        </p:nvSpPr>
        <p:spPr>
          <a:xfrm>
            <a:off x="1890598"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3" name="Mask 4">
            <a:extLst>
              <a:ext uri="{FF2B5EF4-FFF2-40B4-BE49-F238E27FC236}">
                <a16:creationId xmlns:a16="http://schemas.microsoft.com/office/drawing/2014/main" id="{421E775E-FA37-480F-B0A9-01D76779FC36}"/>
              </a:ext>
            </a:extLst>
          </p:cNvPr>
          <p:cNvSpPr>
            <a:spLocks noGrp="1" noChangeAspect="1"/>
          </p:cNvSpPr>
          <p:nvPr>
            <p:ph type="pic" sz="quarter" idx="42" hasCustomPrompt="1"/>
          </p:nvPr>
        </p:nvSpPr>
        <p:spPr>
          <a:xfrm>
            <a:off x="4327669"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4" name="Mask 4">
            <a:extLst>
              <a:ext uri="{FF2B5EF4-FFF2-40B4-BE49-F238E27FC236}">
                <a16:creationId xmlns:a16="http://schemas.microsoft.com/office/drawing/2014/main" id="{E7949260-A63A-4494-9CB9-094B69DA2CD2}"/>
              </a:ext>
            </a:extLst>
          </p:cNvPr>
          <p:cNvSpPr>
            <a:spLocks noGrp="1" noChangeAspect="1"/>
          </p:cNvSpPr>
          <p:nvPr>
            <p:ph type="pic" sz="quarter" idx="43" hasCustomPrompt="1"/>
          </p:nvPr>
        </p:nvSpPr>
        <p:spPr>
          <a:xfrm>
            <a:off x="6764740"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5" name="Mask 4">
            <a:extLst>
              <a:ext uri="{FF2B5EF4-FFF2-40B4-BE49-F238E27FC236}">
                <a16:creationId xmlns:a16="http://schemas.microsoft.com/office/drawing/2014/main" id="{41748A79-58E1-47A2-B753-B2D1CE8EB580}"/>
              </a:ext>
            </a:extLst>
          </p:cNvPr>
          <p:cNvSpPr>
            <a:spLocks noGrp="1" noChangeAspect="1"/>
          </p:cNvSpPr>
          <p:nvPr>
            <p:ph type="pic" sz="quarter" idx="44" hasCustomPrompt="1"/>
          </p:nvPr>
        </p:nvSpPr>
        <p:spPr>
          <a:xfrm>
            <a:off x="9201811" y="1638191"/>
            <a:ext cx="1080000" cy="1080000"/>
          </a:xfrm>
          <a:prstGeom prst="ellipse">
            <a:avLst/>
          </a:prstGeom>
          <a:solidFill>
            <a:schemeClr val="tx1"/>
          </a:solidFill>
        </p:spPr>
        <p:txBody>
          <a:bodyPr lIns="0" rIns="0">
            <a:normAutofit/>
          </a:bodyPr>
          <a:lstStyle>
            <a:lvl1pPr marL="0" indent="0" algn="ctr">
              <a:buFontTx/>
              <a:buNone/>
              <a:defRPr sz="900">
                <a:solidFill>
                  <a:schemeClr val="bg1"/>
                </a:solidFill>
              </a:defRPr>
            </a:lvl1pPr>
          </a:lstStyle>
          <a:p>
            <a:r>
              <a:rPr lang="nl-NL"/>
              <a:t>Gebruik “doImageFit” voor toevoegen en bijsnijden van afbeelding</a:t>
            </a:r>
          </a:p>
        </p:txBody>
      </p:sp>
      <p:sp>
        <p:nvSpPr>
          <p:cNvPr id="26" name="Tijdelijke aanduiding voor tekst 22">
            <a:extLst>
              <a:ext uri="{FF2B5EF4-FFF2-40B4-BE49-F238E27FC236}">
                <a16:creationId xmlns:a16="http://schemas.microsoft.com/office/drawing/2014/main" id="{E0A717E1-C77A-4588-8A42-1C72878AADB8}"/>
              </a:ext>
            </a:extLst>
          </p:cNvPr>
          <p:cNvSpPr>
            <a:spLocks noGrp="1"/>
          </p:cNvSpPr>
          <p:nvPr>
            <p:ph type="body" sz="quarter" idx="59" hasCustomPrompt="1"/>
          </p:nvPr>
        </p:nvSpPr>
        <p:spPr>
          <a:xfrm>
            <a:off x="1350598"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29" name="Tijdelijke aanduiding voor tekst 22">
            <a:extLst>
              <a:ext uri="{FF2B5EF4-FFF2-40B4-BE49-F238E27FC236}">
                <a16:creationId xmlns:a16="http://schemas.microsoft.com/office/drawing/2014/main" id="{99B00E10-9730-4222-977F-BE23E7987B7C}"/>
              </a:ext>
            </a:extLst>
          </p:cNvPr>
          <p:cNvSpPr>
            <a:spLocks noGrp="1"/>
          </p:cNvSpPr>
          <p:nvPr>
            <p:ph type="body" sz="quarter" idx="60" hasCustomPrompt="1"/>
          </p:nvPr>
        </p:nvSpPr>
        <p:spPr>
          <a:xfrm>
            <a:off x="1350598"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0" name="Tijdelijke aanduiding voor tekst 22">
            <a:extLst>
              <a:ext uri="{FF2B5EF4-FFF2-40B4-BE49-F238E27FC236}">
                <a16:creationId xmlns:a16="http://schemas.microsoft.com/office/drawing/2014/main" id="{986CCD9B-5C71-4D11-8A59-A7D16A60AD81}"/>
              </a:ext>
            </a:extLst>
          </p:cNvPr>
          <p:cNvSpPr>
            <a:spLocks noGrp="1"/>
          </p:cNvSpPr>
          <p:nvPr>
            <p:ph type="body" sz="quarter" idx="61" hasCustomPrompt="1"/>
          </p:nvPr>
        </p:nvSpPr>
        <p:spPr>
          <a:xfrm>
            <a:off x="1350598"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1" name="Tijdelijke aanduiding voor tekst 22">
            <a:extLst>
              <a:ext uri="{FF2B5EF4-FFF2-40B4-BE49-F238E27FC236}">
                <a16:creationId xmlns:a16="http://schemas.microsoft.com/office/drawing/2014/main" id="{2C9F619F-6EAF-4ADB-AF3F-7ADC41232608}"/>
              </a:ext>
            </a:extLst>
          </p:cNvPr>
          <p:cNvSpPr>
            <a:spLocks noGrp="1"/>
          </p:cNvSpPr>
          <p:nvPr>
            <p:ph type="body" sz="quarter" idx="62" hasCustomPrompt="1"/>
          </p:nvPr>
        </p:nvSpPr>
        <p:spPr>
          <a:xfrm>
            <a:off x="3787669"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2" name="Tijdelijke aanduiding voor tekst 22">
            <a:extLst>
              <a:ext uri="{FF2B5EF4-FFF2-40B4-BE49-F238E27FC236}">
                <a16:creationId xmlns:a16="http://schemas.microsoft.com/office/drawing/2014/main" id="{8C0C3712-A92C-44DC-A7BA-A253F725732F}"/>
              </a:ext>
            </a:extLst>
          </p:cNvPr>
          <p:cNvSpPr>
            <a:spLocks noGrp="1"/>
          </p:cNvSpPr>
          <p:nvPr>
            <p:ph type="body" sz="quarter" idx="63" hasCustomPrompt="1"/>
          </p:nvPr>
        </p:nvSpPr>
        <p:spPr>
          <a:xfrm>
            <a:off x="3787669"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3" name="Tijdelijke aanduiding voor tekst 22">
            <a:extLst>
              <a:ext uri="{FF2B5EF4-FFF2-40B4-BE49-F238E27FC236}">
                <a16:creationId xmlns:a16="http://schemas.microsoft.com/office/drawing/2014/main" id="{90788099-EF29-4A84-B843-741F48F3C408}"/>
              </a:ext>
            </a:extLst>
          </p:cNvPr>
          <p:cNvSpPr>
            <a:spLocks noGrp="1"/>
          </p:cNvSpPr>
          <p:nvPr>
            <p:ph type="body" sz="quarter" idx="64" hasCustomPrompt="1"/>
          </p:nvPr>
        </p:nvSpPr>
        <p:spPr>
          <a:xfrm>
            <a:off x="3787669"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4" name="Tijdelijke aanduiding voor tekst 22">
            <a:extLst>
              <a:ext uri="{FF2B5EF4-FFF2-40B4-BE49-F238E27FC236}">
                <a16:creationId xmlns:a16="http://schemas.microsoft.com/office/drawing/2014/main" id="{2D85F5A0-49CC-40D4-AA43-37EC8E098E1D}"/>
              </a:ext>
            </a:extLst>
          </p:cNvPr>
          <p:cNvSpPr>
            <a:spLocks noGrp="1"/>
          </p:cNvSpPr>
          <p:nvPr>
            <p:ph type="body" sz="quarter" idx="65" hasCustomPrompt="1"/>
          </p:nvPr>
        </p:nvSpPr>
        <p:spPr>
          <a:xfrm>
            <a:off x="6224740"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5" name="Tijdelijke aanduiding voor tekst 22">
            <a:extLst>
              <a:ext uri="{FF2B5EF4-FFF2-40B4-BE49-F238E27FC236}">
                <a16:creationId xmlns:a16="http://schemas.microsoft.com/office/drawing/2014/main" id="{A2CD182B-9074-4642-B861-81F8A437760A}"/>
              </a:ext>
            </a:extLst>
          </p:cNvPr>
          <p:cNvSpPr>
            <a:spLocks noGrp="1"/>
          </p:cNvSpPr>
          <p:nvPr>
            <p:ph type="body" sz="quarter" idx="66" hasCustomPrompt="1"/>
          </p:nvPr>
        </p:nvSpPr>
        <p:spPr>
          <a:xfrm>
            <a:off x="6224740"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6" name="Tijdelijke aanduiding voor tekst 22">
            <a:extLst>
              <a:ext uri="{FF2B5EF4-FFF2-40B4-BE49-F238E27FC236}">
                <a16:creationId xmlns:a16="http://schemas.microsoft.com/office/drawing/2014/main" id="{26E8E1EA-5FE2-401D-B015-30598B0926B6}"/>
              </a:ext>
            </a:extLst>
          </p:cNvPr>
          <p:cNvSpPr>
            <a:spLocks noGrp="1"/>
          </p:cNvSpPr>
          <p:nvPr>
            <p:ph type="body" sz="quarter" idx="67" hasCustomPrompt="1"/>
          </p:nvPr>
        </p:nvSpPr>
        <p:spPr>
          <a:xfrm>
            <a:off x="6224740"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sp>
        <p:nvSpPr>
          <p:cNvPr id="37" name="Tijdelijke aanduiding voor tekst 22">
            <a:extLst>
              <a:ext uri="{FF2B5EF4-FFF2-40B4-BE49-F238E27FC236}">
                <a16:creationId xmlns:a16="http://schemas.microsoft.com/office/drawing/2014/main" id="{CB4A4394-A835-4334-B0A4-C219757575A0}"/>
              </a:ext>
            </a:extLst>
          </p:cNvPr>
          <p:cNvSpPr>
            <a:spLocks noGrp="1"/>
          </p:cNvSpPr>
          <p:nvPr>
            <p:ph type="body" sz="quarter" idx="68" hasCustomPrompt="1"/>
          </p:nvPr>
        </p:nvSpPr>
        <p:spPr>
          <a:xfrm>
            <a:off x="8661811" y="2914830"/>
            <a:ext cx="2160000" cy="249522"/>
          </a:xfrm>
        </p:spPr>
        <p:txBody>
          <a:bodyPr>
            <a:noAutofit/>
          </a:bodyPr>
          <a:lstStyle>
            <a:lvl1pPr marL="0" indent="0" algn="ctr">
              <a:buFontTx/>
              <a:buNone/>
              <a:defRPr sz="1250">
                <a:solidFill>
                  <a:schemeClr val="tx1"/>
                </a:solidFill>
              </a:defRPr>
            </a:lvl1pPr>
            <a:lvl2pPr marL="0" indent="0" algn="ctr">
              <a:buFontTx/>
              <a:buNone/>
              <a:defRPr sz="1250">
                <a:solidFill>
                  <a:schemeClr val="tx1"/>
                </a:solidFill>
              </a:defRPr>
            </a:lvl2pPr>
            <a:lvl3pPr marL="0" indent="0" algn="ctr">
              <a:buFontTx/>
              <a:buNone/>
              <a:defRPr sz="1250">
                <a:solidFill>
                  <a:schemeClr val="tx1"/>
                </a:solidFill>
              </a:defRPr>
            </a:lvl3pPr>
            <a:lvl4pPr marL="0" indent="0" algn="ctr">
              <a:buFontTx/>
              <a:buNone/>
              <a:defRPr sz="1250"/>
            </a:lvl4pPr>
            <a:lvl5pPr marL="0" indent="0" algn="ctr">
              <a:buFontTx/>
              <a:buNone/>
              <a:defRPr sz="1250"/>
            </a:lvl5pPr>
          </a:lstStyle>
          <a:p>
            <a:pPr lvl="0"/>
            <a:r>
              <a:rPr lang="nl-NL"/>
              <a:t>Naam Achternaam</a:t>
            </a:r>
          </a:p>
        </p:txBody>
      </p:sp>
      <p:sp>
        <p:nvSpPr>
          <p:cNvPr id="38" name="Tijdelijke aanduiding voor tekst 22">
            <a:extLst>
              <a:ext uri="{FF2B5EF4-FFF2-40B4-BE49-F238E27FC236}">
                <a16:creationId xmlns:a16="http://schemas.microsoft.com/office/drawing/2014/main" id="{B36C33FA-0030-4449-B6E9-355D448C3663}"/>
              </a:ext>
            </a:extLst>
          </p:cNvPr>
          <p:cNvSpPr>
            <a:spLocks noGrp="1"/>
          </p:cNvSpPr>
          <p:nvPr>
            <p:ph type="body" sz="quarter" idx="69" hasCustomPrompt="1"/>
          </p:nvPr>
        </p:nvSpPr>
        <p:spPr>
          <a:xfrm>
            <a:off x="8661811" y="3191737"/>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Functie</a:t>
            </a:r>
          </a:p>
        </p:txBody>
      </p:sp>
      <p:sp>
        <p:nvSpPr>
          <p:cNvPr id="39" name="Tijdelijke aanduiding voor tekst 22">
            <a:extLst>
              <a:ext uri="{FF2B5EF4-FFF2-40B4-BE49-F238E27FC236}">
                <a16:creationId xmlns:a16="http://schemas.microsoft.com/office/drawing/2014/main" id="{96B25BFE-2ED1-48A0-AA54-73D726D073BF}"/>
              </a:ext>
            </a:extLst>
          </p:cNvPr>
          <p:cNvSpPr>
            <a:spLocks noGrp="1"/>
          </p:cNvSpPr>
          <p:nvPr>
            <p:ph type="body" sz="quarter" idx="70" hasCustomPrompt="1"/>
          </p:nvPr>
        </p:nvSpPr>
        <p:spPr>
          <a:xfrm>
            <a:off x="8661811" y="3468644"/>
            <a:ext cx="2160000" cy="249522"/>
          </a:xfrm>
        </p:spPr>
        <p:txBody>
          <a:bodyPr>
            <a:noAutofit/>
          </a:bodyPr>
          <a:lstStyle>
            <a:lvl1pPr marL="0" indent="0" algn="ctr">
              <a:buFontTx/>
              <a:buNone/>
              <a:defRPr sz="1250">
                <a:solidFill>
                  <a:schemeClr val="tx2"/>
                </a:solidFill>
              </a:defRPr>
            </a:lvl1pPr>
            <a:lvl2pPr marL="0" indent="0" algn="ctr">
              <a:buFontTx/>
              <a:buNone/>
              <a:defRPr sz="1250">
                <a:solidFill>
                  <a:schemeClr val="tx2"/>
                </a:solidFill>
              </a:defRPr>
            </a:lvl2pPr>
            <a:lvl3pPr marL="0" indent="0" algn="ctr">
              <a:buFontTx/>
              <a:buNone/>
              <a:defRPr sz="1250">
                <a:solidFill>
                  <a:schemeClr val="tx2"/>
                </a:solidFill>
              </a:defRPr>
            </a:lvl3pPr>
            <a:lvl4pPr marL="0" indent="0" algn="ctr">
              <a:buFontTx/>
              <a:buNone/>
              <a:defRPr sz="1250">
                <a:solidFill>
                  <a:schemeClr val="tx2"/>
                </a:solidFill>
              </a:defRPr>
            </a:lvl4pPr>
            <a:lvl5pPr marL="0" indent="0" algn="ctr">
              <a:buFontTx/>
              <a:buNone/>
              <a:defRPr sz="1250">
                <a:solidFill>
                  <a:schemeClr val="tx2"/>
                </a:solidFill>
              </a:defRPr>
            </a:lvl5pPr>
          </a:lstStyle>
          <a:p>
            <a:pPr lvl="0"/>
            <a:r>
              <a:rPr lang="nl-NL"/>
              <a:t>Organisatie</a:t>
            </a:r>
          </a:p>
        </p:txBody>
      </p:sp>
      <p:pic>
        <p:nvPicPr>
          <p:cNvPr id="21" name="Graphic 20">
            <a:extLst>
              <a:ext uri="{FF2B5EF4-FFF2-40B4-BE49-F238E27FC236}">
                <a16:creationId xmlns:a16="http://schemas.microsoft.com/office/drawing/2014/main" id="{F4A2BDD5-7D45-48B3-B342-FB4E1BC64B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19027330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inddia rood">
    <p:bg>
      <p:bgPr>
        <a:solidFill>
          <a:schemeClr val="accent1"/>
        </a:solidFill>
        <a:effectLst/>
      </p:bgPr>
    </p:bg>
    <p:spTree>
      <p:nvGrpSpPr>
        <p:cNvPr id="1" name=""/>
        <p:cNvGrpSpPr/>
        <p:nvPr/>
      </p:nvGrpSpPr>
      <p:grpSpPr>
        <a:xfrm>
          <a:off x="0" y="0"/>
          <a:ext cx="0" cy="0"/>
          <a:chOff x="0" y="0"/>
          <a:chExt cx="0" cy="0"/>
        </a:xfrm>
      </p:grpSpPr>
      <p:sp>
        <p:nvSpPr>
          <p:cNvPr id="25" name="Vrije vorm: vorm 24">
            <a:extLst>
              <a:ext uri="{FF2B5EF4-FFF2-40B4-BE49-F238E27FC236}">
                <a16:creationId xmlns:a16="http://schemas.microsoft.com/office/drawing/2014/main" id="{EE112B10-8A99-4BE4-B35E-0EBE62989FBC}"/>
              </a:ext>
            </a:extLst>
          </p:cNvPr>
          <p:cNvSpPr>
            <a:spLocks noChangeAspect="1"/>
          </p:cNvSpPr>
          <p:nvPr userDrawn="1"/>
        </p:nvSpPr>
        <p:spPr>
          <a:xfrm>
            <a:off x="0" y="3192440"/>
            <a:ext cx="12192000" cy="3673840"/>
          </a:xfrm>
          <a:custGeom>
            <a:avLst/>
            <a:gdLst>
              <a:gd name="connsiteX0" fmla="*/ 1 w 12192000"/>
              <a:gd name="connsiteY0" fmla="*/ 0 h 3673840"/>
              <a:gd name="connsiteX1" fmla="*/ 1955604 w 12192000"/>
              <a:gd name="connsiteY1" fmla="*/ 702044 h 3673840"/>
              <a:gd name="connsiteX2" fmla="*/ 2123755 w 12192000"/>
              <a:gd name="connsiteY2" fmla="*/ 854869 h 3673840"/>
              <a:gd name="connsiteX3" fmla="*/ 2125029 w 12192000"/>
              <a:gd name="connsiteY3" fmla="*/ 854869 h 3673840"/>
              <a:gd name="connsiteX4" fmla="*/ 2133295 w 12192000"/>
              <a:gd name="connsiteY4" fmla="*/ 863540 h 3673840"/>
              <a:gd name="connsiteX5" fmla="*/ 2173930 w 12192000"/>
              <a:gd name="connsiteY5" fmla="*/ 900471 h 3673840"/>
              <a:gd name="connsiteX6" fmla="*/ 2208340 w 12192000"/>
              <a:gd name="connsiteY6" fmla="*/ 938332 h 3673840"/>
              <a:gd name="connsiteX7" fmla="*/ 2360226 w 12192000"/>
              <a:gd name="connsiteY7" fmla="*/ 1083142 h 3673840"/>
              <a:gd name="connsiteX8" fmla="*/ 6096001 w 12192000"/>
              <a:gd name="connsiteY8" fmla="*/ 2526507 h 3673840"/>
              <a:gd name="connsiteX9" fmla="*/ 9831776 w 12192000"/>
              <a:gd name="connsiteY9" fmla="*/ 1083142 h 3673840"/>
              <a:gd name="connsiteX10" fmla="*/ 9983648 w 12192000"/>
              <a:gd name="connsiteY10" fmla="*/ 938346 h 3673840"/>
              <a:gd name="connsiteX11" fmla="*/ 10018071 w 12192000"/>
              <a:gd name="connsiteY11" fmla="*/ 900471 h 3673840"/>
              <a:gd name="connsiteX12" fmla="*/ 10058725 w 12192000"/>
              <a:gd name="connsiteY12" fmla="*/ 863523 h 3673840"/>
              <a:gd name="connsiteX13" fmla="*/ 10066975 w 12192000"/>
              <a:gd name="connsiteY13" fmla="*/ 854869 h 3673840"/>
              <a:gd name="connsiteX14" fmla="*/ 10068246 w 12192000"/>
              <a:gd name="connsiteY14" fmla="*/ 854869 h 3673840"/>
              <a:gd name="connsiteX15" fmla="*/ 10236396 w 12192000"/>
              <a:gd name="connsiteY15" fmla="*/ 702044 h 3673840"/>
              <a:gd name="connsiteX16" fmla="*/ 12192000 w 12192000"/>
              <a:gd name="connsiteY16" fmla="*/ 0 h 3673840"/>
              <a:gd name="connsiteX17" fmla="*/ 12192000 w 12192000"/>
              <a:gd name="connsiteY17" fmla="*/ 3673840 h 3673840"/>
              <a:gd name="connsiteX18" fmla="*/ 0 w 12192000"/>
              <a:gd name="connsiteY18" fmla="*/ 3673840 h 3673840"/>
              <a:gd name="connsiteX19" fmla="*/ 0 w 12192000"/>
              <a:gd name="connsiteY19" fmla="*/ 0 h 36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3673840">
                <a:moveTo>
                  <a:pt x="1" y="0"/>
                </a:moveTo>
                <a:cubicBezTo>
                  <a:pt x="742851" y="0"/>
                  <a:pt x="1424167" y="263463"/>
                  <a:pt x="1955604" y="702044"/>
                </a:cubicBezTo>
                <a:lnTo>
                  <a:pt x="2123755" y="854869"/>
                </a:lnTo>
                <a:lnTo>
                  <a:pt x="2125029" y="854869"/>
                </a:lnTo>
                <a:lnTo>
                  <a:pt x="2133295" y="863540"/>
                </a:lnTo>
                <a:lnTo>
                  <a:pt x="2173930" y="900471"/>
                </a:lnTo>
                <a:lnTo>
                  <a:pt x="2208340" y="938332"/>
                </a:lnTo>
                <a:lnTo>
                  <a:pt x="2360226" y="1083142"/>
                </a:lnTo>
                <a:cubicBezTo>
                  <a:pt x="3346913" y="1979930"/>
                  <a:pt x="4657628" y="2526507"/>
                  <a:pt x="6096001" y="2526507"/>
                </a:cubicBezTo>
                <a:cubicBezTo>
                  <a:pt x="7534376" y="2526507"/>
                  <a:pt x="8845089" y="1979930"/>
                  <a:pt x="9831776" y="1083142"/>
                </a:cubicBezTo>
                <a:lnTo>
                  <a:pt x="9983648" y="938346"/>
                </a:lnTo>
                <a:lnTo>
                  <a:pt x="10018071" y="900471"/>
                </a:lnTo>
                <a:lnTo>
                  <a:pt x="10058725" y="863523"/>
                </a:lnTo>
                <a:lnTo>
                  <a:pt x="10066975" y="854869"/>
                </a:lnTo>
                <a:lnTo>
                  <a:pt x="10068246" y="854869"/>
                </a:lnTo>
                <a:lnTo>
                  <a:pt x="10236396" y="702044"/>
                </a:lnTo>
                <a:cubicBezTo>
                  <a:pt x="10767834" y="263463"/>
                  <a:pt x="11449150" y="0"/>
                  <a:pt x="12192000" y="0"/>
                </a:cubicBezTo>
                <a:lnTo>
                  <a:pt x="12192000" y="3673840"/>
                </a:lnTo>
                <a:lnTo>
                  <a:pt x="0" y="3673840"/>
                </a:lnTo>
                <a:lnTo>
                  <a:pt x="0" y="0"/>
                </a:lnTo>
                <a:close/>
              </a:path>
            </a:pathLst>
          </a:cu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6C4533E2-6464-4C6D-AB80-C0263268A7E7}"/>
              </a:ext>
            </a:extLst>
          </p:cNvPr>
          <p:cNvSpPr>
            <a:spLocks noGrp="1"/>
          </p:cNvSpPr>
          <p:nvPr>
            <p:ph type="ctrTitle" hasCustomPrompt="1"/>
          </p:nvPr>
        </p:nvSpPr>
        <p:spPr>
          <a:xfrm>
            <a:off x="1524383" y="1469887"/>
            <a:ext cx="9143234" cy="1954198"/>
          </a:xfrm>
        </p:spPr>
        <p:txBody>
          <a:bodyPr lIns="57600" tIns="0" bIns="0" anchor="b">
            <a:normAutofit/>
          </a:bodyPr>
          <a:lstStyle>
            <a:lvl1pPr algn="ctr">
              <a:lnSpc>
                <a:spcPct val="88000"/>
              </a:lnSpc>
              <a:defRPr sz="6500">
                <a:solidFill>
                  <a:schemeClr val="accent2"/>
                </a:solidFill>
              </a:defRPr>
            </a:lvl1pPr>
          </a:lstStyle>
          <a:p>
            <a:r>
              <a:rPr lang="nl-NL"/>
              <a:t>Bedankt voor je aandacht</a:t>
            </a:r>
          </a:p>
        </p:txBody>
      </p:sp>
      <p:sp>
        <p:nvSpPr>
          <p:cNvPr id="3" name="Tekstvak 2">
            <a:extLst>
              <a:ext uri="{FF2B5EF4-FFF2-40B4-BE49-F238E27FC236}">
                <a16:creationId xmlns:a16="http://schemas.microsoft.com/office/drawing/2014/main" id="{FF7C9347-EFEF-4C63-9F3E-2C532377BC85}"/>
              </a:ext>
            </a:extLst>
          </p:cNvPr>
          <p:cNvSpPr txBox="1"/>
          <p:nvPr userDrawn="1"/>
        </p:nvSpPr>
        <p:spPr>
          <a:xfrm>
            <a:off x="5146766" y="4458789"/>
            <a:ext cx="1898469" cy="369332"/>
          </a:xfrm>
          <a:prstGeom prst="rect">
            <a:avLst/>
          </a:prstGeom>
          <a:noFill/>
        </p:spPr>
        <p:txBody>
          <a:bodyPr wrap="square" rtlCol="0">
            <a:spAutoFit/>
          </a:bodyPr>
          <a:lstStyle/>
          <a:p>
            <a:pPr algn="ctr"/>
            <a:r>
              <a:rPr lang="nl-NL">
                <a:solidFill>
                  <a:schemeClr val="accent2"/>
                </a:solidFill>
              </a:rPr>
              <a:t>Sigra.nl</a:t>
            </a:r>
          </a:p>
        </p:txBody>
      </p:sp>
      <p:sp>
        <p:nvSpPr>
          <p:cNvPr id="18" name="Tekstvak 17">
            <a:extLst>
              <a:ext uri="{FF2B5EF4-FFF2-40B4-BE49-F238E27FC236}">
                <a16:creationId xmlns:a16="http://schemas.microsoft.com/office/drawing/2014/main" id="{3358AAE5-DB33-477C-A1E6-EC9473BD60BD}"/>
              </a:ext>
            </a:extLst>
          </p:cNvPr>
          <p:cNvSpPr txBox="1"/>
          <p:nvPr userDrawn="1"/>
        </p:nvSpPr>
        <p:spPr>
          <a:xfrm>
            <a:off x="8951341" y="5739018"/>
            <a:ext cx="2743200" cy="634020"/>
          </a:xfrm>
          <a:prstGeom prst="rect">
            <a:avLst/>
          </a:prstGeom>
          <a:noFill/>
        </p:spPr>
        <p:txBody>
          <a:bodyPr wrap="square" rtlCol="0">
            <a:spAutoFit/>
          </a:bodyPr>
          <a:lstStyle/>
          <a:p>
            <a:pPr>
              <a:lnSpc>
                <a:spcPct val="80000"/>
              </a:lnSpc>
            </a:pPr>
            <a:r>
              <a:rPr lang="nl-NL" sz="2200" b="1">
                <a:solidFill>
                  <a:schemeClr val="accent1"/>
                </a:solidFill>
              </a:rPr>
              <a:t>Samen sterk</a:t>
            </a:r>
            <a:br>
              <a:rPr lang="nl-NL" sz="2200" b="1">
                <a:solidFill>
                  <a:schemeClr val="accent1"/>
                </a:solidFill>
              </a:rPr>
            </a:br>
            <a:r>
              <a:rPr lang="nl-NL" sz="2200" b="1">
                <a:solidFill>
                  <a:schemeClr val="accent1"/>
                </a:solidFill>
              </a:rPr>
              <a:t>voor zorg &amp; welzijn</a:t>
            </a:r>
          </a:p>
        </p:txBody>
      </p:sp>
      <p:pic>
        <p:nvPicPr>
          <p:cNvPr id="8" name="Graphic 7">
            <a:extLst>
              <a:ext uri="{FF2B5EF4-FFF2-40B4-BE49-F238E27FC236}">
                <a16:creationId xmlns:a16="http://schemas.microsoft.com/office/drawing/2014/main" id="{964EA297-B096-45C6-9ABF-6BFBC8A39D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5" y="5287798"/>
            <a:ext cx="3060000" cy="1601778"/>
          </a:xfrm>
          <a:prstGeom prst="rect">
            <a:avLst/>
          </a:prstGeom>
        </p:spPr>
      </p:pic>
    </p:spTree>
    <p:extLst>
      <p:ext uri="{BB962C8B-B14F-4D97-AF65-F5344CB8AC3E}">
        <p14:creationId xmlns:p14="http://schemas.microsoft.com/office/powerpoint/2010/main" val="3858866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inddia roze">
    <p:bg>
      <p:bgPr>
        <a:solidFill>
          <a:schemeClr val="accent2"/>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4D5339B-DC21-4ED8-BA0E-2060E50339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01" r="12613" b="25161"/>
          <a:stretch/>
        </p:blipFill>
        <p:spPr>
          <a:xfrm>
            <a:off x="3635028" y="-1"/>
            <a:ext cx="8556972" cy="6858001"/>
          </a:xfrm>
          <a:prstGeom prst="rect">
            <a:avLst/>
          </a:prstGeom>
        </p:spPr>
      </p:pic>
      <p:sp>
        <p:nvSpPr>
          <p:cNvPr id="2" name="Titel 1">
            <a:extLst>
              <a:ext uri="{FF2B5EF4-FFF2-40B4-BE49-F238E27FC236}">
                <a16:creationId xmlns:a16="http://schemas.microsoft.com/office/drawing/2014/main" id="{6C4533E2-6464-4C6D-AB80-C0263268A7E7}"/>
              </a:ext>
            </a:extLst>
          </p:cNvPr>
          <p:cNvSpPr>
            <a:spLocks noGrp="1"/>
          </p:cNvSpPr>
          <p:nvPr>
            <p:ph type="ctrTitle" hasCustomPrompt="1"/>
          </p:nvPr>
        </p:nvSpPr>
        <p:spPr>
          <a:xfrm>
            <a:off x="514186" y="442273"/>
            <a:ext cx="6008531" cy="1954198"/>
          </a:xfrm>
        </p:spPr>
        <p:txBody>
          <a:bodyPr lIns="57600" tIns="0" bIns="0" anchor="b">
            <a:normAutofit/>
          </a:bodyPr>
          <a:lstStyle>
            <a:lvl1pPr algn="l">
              <a:lnSpc>
                <a:spcPct val="88000"/>
              </a:lnSpc>
              <a:defRPr sz="6500">
                <a:solidFill>
                  <a:schemeClr val="accent1"/>
                </a:solidFill>
              </a:defRPr>
            </a:lvl1pPr>
          </a:lstStyle>
          <a:p>
            <a:r>
              <a:rPr lang="nl-NL"/>
              <a:t>Bedankt voor je aandacht</a:t>
            </a:r>
          </a:p>
        </p:txBody>
      </p:sp>
      <p:sp>
        <p:nvSpPr>
          <p:cNvPr id="3" name="Tekstvak 2">
            <a:extLst>
              <a:ext uri="{FF2B5EF4-FFF2-40B4-BE49-F238E27FC236}">
                <a16:creationId xmlns:a16="http://schemas.microsoft.com/office/drawing/2014/main" id="{FF7C9347-EFEF-4C63-9F3E-2C532377BC85}"/>
              </a:ext>
            </a:extLst>
          </p:cNvPr>
          <p:cNvSpPr txBox="1"/>
          <p:nvPr userDrawn="1"/>
        </p:nvSpPr>
        <p:spPr>
          <a:xfrm>
            <a:off x="521418" y="4458789"/>
            <a:ext cx="1898469" cy="369332"/>
          </a:xfrm>
          <a:prstGeom prst="rect">
            <a:avLst/>
          </a:prstGeom>
          <a:noFill/>
        </p:spPr>
        <p:txBody>
          <a:bodyPr wrap="square" rtlCol="0">
            <a:spAutoFit/>
          </a:bodyPr>
          <a:lstStyle/>
          <a:p>
            <a:pPr algn="l"/>
            <a:r>
              <a:rPr lang="nl-NL">
                <a:solidFill>
                  <a:schemeClr val="accent1"/>
                </a:solidFill>
              </a:rPr>
              <a:t>Sigra.nl</a:t>
            </a:r>
          </a:p>
        </p:txBody>
      </p:sp>
      <p:sp>
        <p:nvSpPr>
          <p:cNvPr id="18" name="Tekstvak 17">
            <a:extLst>
              <a:ext uri="{FF2B5EF4-FFF2-40B4-BE49-F238E27FC236}">
                <a16:creationId xmlns:a16="http://schemas.microsoft.com/office/drawing/2014/main" id="{3358AAE5-DB33-477C-A1E6-EC9473BD60BD}"/>
              </a:ext>
            </a:extLst>
          </p:cNvPr>
          <p:cNvSpPr txBox="1"/>
          <p:nvPr userDrawn="1"/>
        </p:nvSpPr>
        <p:spPr>
          <a:xfrm>
            <a:off x="8951341" y="5739018"/>
            <a:ext cx="2743200" cy="634020"/>
          </a:xfrm>
          <a:prstGeom prst="rect">
            <a:avLst/>
          </a:prstGeom>
          <a:noFill/>
        </p:spPr>
        <p:txBody>
          <a:bodyPr wrap="square" rtlCol="0">
            <a:spAutoFit/>
          </a:bodyPr>
          <a:lstStyle/>
          <a:p>
            <a:pPr>
              <a:lnSpc>
                <a:spcPct val="80000"/>
              </a:lnSpc>
            </a:pPr>
            <a:r>
              <a:rPr lang="nl-NL" sz="2200" b="1">
                <a:solidFill>
                  <a:schemeClr val="tx1"/>
                </a:solidFill>
              </a:rPr>
              <a:t>Samen sterk</a:t>
            </a:r>
            <a:br>
              <a:rPr lang="nl-NL" sz="2200" b="1">
                <a:solidFill>
                  <a:schemeClr val="tx1"/>
                </a:solidFill>
              </a:rPr>
            </a:br>
            <a:r>
              <a:rPr lang="nl-NL" sz="2200" b="1">
                <a:solidFill>
                  <a:schemeClr val="tx1"/>
                </a:solidFill>
              </a:rPr>
              <a:t>voor zorg &amp; welzijn</a:t>
            </a:r>
          </a:p>
        </p:txBody>
      </p:sp>
      <p:pic>
        <p:nvPicPr>
          <p:cNvPr id="7" name="Graphic 6">
            <a:extLst>
              <a:ext uri="{FF2B5EF4-FFF2-40B4-BE49-F238E27FC236}">
                <a16:creationId xmlns:a16="http://schemas.microsoft.com/office/drawing/2014/main" id="{82F8B3E5-AAC9-4DF0-ACED-709C7E9161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35" y="5287798"/>
            <a:ext cx="3060000" cy="1601778"/>
          </a:xfrm>
          <a:prstGeom prst="rect">
            <a:avLst/>
          </a:prstGeom>
        </p:spPr>
      </p:pic>
    </p:spTree>
    <p:extLst>
      <p:ext uri="{BB962C8B-B14F-4D97-AF65-F5344CB8AC3E}">
        <p14:creationId xmlns:p14="http://schemas.microsoft.com/office/powerpoint/2010/main" val="42496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Inhoud 2 kolomm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750A0-EE2C-4999-95FD-865DC9B40556}"/>
              </a:ext>
            </a:extLst>
          </p:cNvPr>
          <p:cNvSpPr>
            <a:spLocks noGrp="1"/>
          </p:cNvSpPr>
          <p:nvPr>
            <p:ph type="title"/>
          </p:nvPr>
        </p:nvSpPr>
        <p:spPr>
          <a:xfrm>
            <a:off x="839787" y="365125"/>
            <a:ext cx="10611969"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F9DD88-F73F-4CF9-B6AD-E5ADF1511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8F4DF56-0319-40D7-8A22-ECB42C5C89EA}"/>
              </a:ext>
            </a:extLst>
          </p:cNvPr>
          <p:cNvSpPr>
            <a:spLocks noGrp="1"/>
          </p:cNvSpPr>
          <p:nvPr>
            <p:ph sz="half" idx="2"/>
          </p:nvPr>
        </p:nvSpPr>
        <p:spPr>
          <a:xfrm>
            <a:off x="839788" y="2505075"/>
            <a:ext cx="5157787" cy="34308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692471C-D72E-4A0A-912A-01173A0B6EFE}"/>
              </a:ext>
            </a:extLst>
          </p:cNvPr>
          <p:cNvSpPr>
            <a:spLocks noGrp="1"/>
          </p:cNvSpPr>
          <p:nvPr>
            <p:ph type="body" sz="quarter" idx="3"/>
          </p:nvPr>
        </p:nvSpPr>
        <p:spPr>
          <a:xfrm>
            <a:off x="6292971" y="1681163"/>
            <a:ext cx="515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A55FF5D-B0F7-4F00-93DF-3DADAD4F3D1B}"/>
              </a:ext>
            </a:extLst>
          </p:cNvPr>
          <p:cNvSpPr>
            <a:spLocks noGrp="1"/>
          </p:cNvSpPr>
          <p:nvPr>
            <p:ph sz="quarter" idx="4"/>
          </p:nvPr>
        </p:nvSpPr>
        <p:spPr>
          <a:xfrm>
            <a:off x="6292971" y="2505075"/>
            <a:ext cx="5158800" cy="34308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a:extLst>
              <a:ext uri="{FF2B5EF4-FFF2-40B4-BE49-F238E27FC236}">
                <a16:creationId xmlns:a16="http://schemas.microsoft.com/office/drawing/2014/main" id="{355C115E-45CC-4670-8890-69F5DBACDEFC}"/>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836710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732C8-151D-4077-888C-F8998837EBF3}"/>
              </a:ext>
            </a:extLst>
          </p:cNvPr>
          <p:cNvSpPr>
            <a:spLocks noGrp="1"/>
          </p:cNvSpPr>
          <p:nvPr>
            <p:ph type="title"/>
          </p:nvPr>
        </p:nvSpPr>
        <p:spPr/>
        <p:txBody>
          <a:bodyPr/>
          <a:lstStyle/>
          <a:p>
            <a:r>
              <a:rPr lang="nl-NL"/>
              <a:t>Klik om stijl te bewerken</a:t>
            </a:r>
          </a:p>
        </p:txBody>
      </p:sp>
      <p:sp>
        <p:nvSpPr>
          <p:cNvPr id="5" name="Tijdelijke aanduiding voor dianummer 4">
            <a:extLst>
              <a:ext uri="{FF2B5EF4-FFF2-40B4-BE49-F238E27FC236}">
                <a16:creationId xmlns:a16="http://schemas.microsoft.com/office/drawing/2014/main" id="{B55BF0AC-F1F1-4883-B15E-AE5C83D12757}"/>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241636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1681163"/>
            <a:ext cx="5157787"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0" name="Titel 1"/>
          <p:cNvSpPr>
            <a:spLocks noGrp="1"/>
          </p:cNvSpPr>
          <p:nvPr>
            <p:ph type="title"/>
          </p:nvPr>
        </p:nvSpPr>
        <p:spPr>
          <a:xfrm>
            <a:off x="838200" y="1061811"/>
            <a:ext cx="10515600" cy="566692"/>
          </a:xfrm>
        </p:spPr>
        <p:txBody>
          <a:bodyPr>
            <a:normAutofit/>
          </a:bodyPr>
          <a:lstStyle>
            <a:lvl1pPr>
              <a:defRPr sz="2400" b="1">
                <a:solidFill>
                  <a:srgbClr val="752469"/>
                </a:solidFill>
                <a:latin typeface="nevis Bold"/>
                <a:cs typeface="nevis Bold"/>
              </a:defRPr>
            </a:lvl1pPr>
          </a:lstStyle>
          <a:p>
            <a:r>
              <a:rPr lang="nl-NL"/>
              <a:t>Klik om de stijl te bewerken</a:t>
            </a:r>
          </a:p>
        </p:txBody>
      </p:sp>
    </p:spTree>
    <p:extLst>
      <p:ext uri="{BB962C8B-B14F-4D97-AF65-F5344CB8AC3E}">
        <p14:creationId xmlns:p14="http://schemas.microsoft.com/office/powerpoint/2010/main" val="717169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69103-15CF-4C3C-86D3-CFA70F67DF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FC23339-AFF5-4B21-9E95-12C200216E12}"/>
              </a:ext>
            </a:extLst>
          </p:cNvPr>
          <p:cNvSpPr>
            <a:spLocks noGrp="1"/>
          </p:cNvSpPr>
          <p:nvPr>
            <p:ph idx="1"/>
          </p:nvPr>
        </p:nvSpPr>
        <p:spPr>
          <a:xfrm>
            <a:off x="5183187" y="987425"/>
            <a:ext cx="6268569" cy="4873625"/>
          </a:xfrm>
        </p:spPr>
        <p:txBody>
          <a:bodyPr/>
          <a:lstStyle>
            <a:lvl1pPr>
              <a:defRPr sz="2200"/>
            </a:lvl1pPr>
            <a:lvl2pPr>
              <a:defRPr sz="1800"/>
            </a:lvl2pPr>
            <a:lvl3pPr>
              <a:defRPr sz="2200"/>
            </a:lvl3pPr>
            <a:lvl4pPr>
              <a:defRPr sz="1800"/>
            </a:lvl4pPr>
            <a:lvl5pPr>
              <a:defRPr sz="18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9BA7596-E249-431D-B9DA-6C8BB5AE2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a:extLst>
              <a:ext uri="{FF2B5EF4-FFF2-40B4-BE49-F238E27FC236}">
                <a16:creationId xmlns:a16="http://schemas.microsoft.com/office/drawing/2014/main" id="{F31BD422-C28F-4344-83E0-F8CF29182CB9}"/>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3241392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E304D-E4D0-4D75-B752-0F86B5E3D9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3860A5A-E232-4A34-AD40-A7C1E7A8F02F}"/>
              </a:ext>
            </a:extLst>
          </p:cNvPr>
          <p:cNvSpPr>
            <a:spLocks noGrp="1"/>
          </p:cNvSpPr>
          <p:nvPr>
            <p:ph type="pic" idx="1"/>
          </p:nvPr>
        </p:nvSpPr>
        <p:spPr>
          <a:xfrm>
            <a:off x="5183187" y="987425"/>
            <a:ext cx="626856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544E2057-2A3F-4A29-95ED-CE3297EAF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a:extLst>
              <a:ext uri="{FF2B5EF4-FFF2-40B4-BE49-F238E27FC236}">
                <a16:creationId xmlns:a16="http://schemas.microsoft.com/office/drawing/2014/main" id="{A76E0BFD-8154-4AAF-953D-5B47BE275244}"/>
              </a:ext>
            </a:extLst>
          </p:cNvPr>
          <p:cNvSpPr>
            <a:spLocks noGrp="1"/>
          </p:cNvSpPr>
          <p:nvPr>
            <p:ph type="sldNum" sz="quarter" idx="12"/>
          </p:nvPr>
        </p:nvSpPr>
        <p:spPr/>
        <p:txBody>
          <a:bodyPr/>
          <a:lstStyle>
            <a:lvl1pPr>
              <a:defRPr>
                <a:solidFill>
                  <a:schemeClr val="tx1"/>
                </a:solidFill>
              </a:defRPr>
            </a:lvl1pPr>
          </a:lstStyle>
          <a:p>
            <a:fld id="{F4E63A40-037B-4AEF-8B75-C8C99967F95D}" type="slidenum">
              <a:rPr lang="nl-NL" smtClean="0"/>
              <a:pPr/>
              <a:t>‹nr.›</a:t>
            </a:fld>
            <a:endParaRPr lang="nl-NL"/>
          </a:p>
        </p:txBody>
      </p:sp>
    </p:spTree>
    <p:extLst>
      <p:ext uri="{BB962C8B-B14F-4D97-AF65-F5344CB8AC3E}">
        <p14:creationId xmlns:p14="http://schemas.microsoft.com/office/powerpoint/2010/main" val="41518973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4567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Onze regio's">
    <p:spTree>
      <p:nvGrpSpPr>
        <p:cNvPr id="1" name=""/>
        <p:cNvGrpSpPr/>
        <p:nvPr/>
      </p:nvGrpSpPr>
      <p:grpSpPr>
        <a:xfrm>
          <a:off x="0" y="0"/>
          <a:ext cx="0" cy="0"/>
          <a:chOff x="0" y="0"/>
          <a:chExt cx="0" cy="0"/>
        </a:xfrm>
      </p:grpSpPr>
      <p:pic>
        <p:nvPicPr>
          <p:cNvPr id="6" name="Picture 4" descr="Map&#10;&#10;Description automatically generated">
            <a:extLst>
              <a:ext uri="{FF2B5EF4-FFF2-40B4-BE49-F238E27FC236}">
                <a16:creationId xmlns:a16="http://schemas.microsoft.com/office/drawing/2014/main" id="{200652D9-3A7D-DE91-5193-C4904DBDE3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66" b="26317"/>
          <a:stretch/>
        </p:blipFill>
        <p:spPr>
          <a:xfrm>
            <a:off x="4538644" y="140603"/>
            <a:ext cx="7653356" cy="6717397"/>
          </a:xfrm>
          <a:prstGeom prst="rect">
            <a:avLst/>
          </a:prstGeom>
        </p:spPr>
      </p:pic>
      <p:sp>
        <p:nvSpPr>
          <p:cNvPr id="4" name="Tijdelijke aanduiding voor tekst 3">
            <a:extLst>
              <a:ext uri="{FF2B5EF4-FFF2-40B4-BE49-F238E27FC236}">
                <a16:creationId xmlns:a16="http://schemas.microsoft.com/office/drawing/2014/main" id="{9E2CCAAD-756C-4CAD-964F-AE8DAF7EDA53}"/>
              </a:ext>
            </a:extLst>
          </p:cNvPr>
          <p:cNvSpPr>
            <a:spLocks noGrp="1"/>
          </p:cNvSpPr>
          <p:nvPr>
            <p:ph type="body" sz="quarter" idx="14" hasCustomPrompt="1"/>
          </p:nvPr>
        </p:nvSpPr>
        <p:spPr>
          <a:xfrm>
            <a:off x="1103950" y="1722389"/>
            <a:ext cx="3138597" cy="4213530"/>
          </a:xfrm>
        </p:spPr>
        <p:txBody>
          <a:bodyPr/>
          <a:lstStyle>
            <a:lvl1pPr marL="0" indent="0">
              <a:lnSpc>
                <a:spcPct val="100000"/>
              </a:lnSpc>
              <a:spcBef>
                <a:spcPts val="2000"/>
              </a:spcBef>
              <a:spcAft>
                <a:spcPts val="0"/>
              </a:spcAft>
              <a:buFontTx/>
              <a:buNone/>
              <a:defRPr sz="3200" b="1">
                <a:solidFill>
                  <a:schemeClr val="tx2"/>
                </a:solidFill>
              </a:defRPr>
            </a:lvl1pPr>
            <a:lvl2pPr marL="0" indent="0">
              <a:lnSpc>
                <a:spcPct val="100000"/>
              </a:lnSpc>
              <a:spcBef>
                <a:spcPts val="0"/>
              </a:spcBef>
              <a:buFontTx/>
              <a:buNone/>
              <a:defRPr sz="1600">
                <a:solidFill>
                  <a:schemeClr val="tx2"/>
                </a:solidFill>
              </a:defRPr>
            </a:lvl2pPr>
            <a:lvl3pPr marL="0" indent="0">
              <a:lnSpc>
                <a:spcPct val="100000"/>
              </a:lnSpc>
              <a:spcBef>
                <a:spcPts val="0"/>
              </a:spcBef>
              <a:buFontTx/>
              <a:buNone/>
              <a:defRPr sz="1600">
                <a:solidFill>
                  <a:schemeClr val="tx2"/>
                </a:solidFill>
              </a:defRPr>
            </a:lvl3pPr>
            <a:lvl4pPr marL="0" indent="0">
              <a:lnSpc>
                <a:spcPct val="100000"/>
              </a:lnSpc>
              <a:spcBef>
                <a:spcPts val="0"/>
              </a:spcBef>
              <a:buFontTx/>
              <a:buNone/>
              <a:defRPr sz="1600">
                <a:solidFill>
                  <a:schemeClr val="tx2"/>
                </a:solidFill>
              </a:defRPr>
            </a:lvl4pPr>
            <a:lvl5pPr marL="0" indent="0">
              <a:lnSpc>
                <a:spcPct val="100000"/>
              </a:lnSpc>
              <a:spcBef>
                <a:spcPts val="0"/>
              </a:spcBef>
              <a:buFontTx/>
              <a:buNone/>
              <a:defRPr sz="1600">
                <a:solidFill>
                  <a:schemeClr val="tx2"/>
                </a:solidFill>
              </a:defRPr>
            </a:lvl5pPr>
            <a:lvl6pPr marL="0" indent="0">
              <a:lnSpc>
                <a:spcPct val="100000"/>
              </a:lnSpc>
              <a:spcBef>
                <a:spcPts val="0"/>
              </a:spcBef>
              <a:buFontTx/>
              <a:buNone/>
              <a:defRPr sz="1600">
                <a:solidFill>
                  <a:schemeClr val="tx2"/>
                </a:solidFill>
              </a:defRPr>
            </a:lvl6pPr>
            <a:lvl7pPr marL="0" indent="0">
              <a:lnSpc>
                <a:spcPct val="100000"/>
              </a:lnSpc>
              <a:spcBef>
                <a:spcPts val="0"/>
              </a:spcBef>
              <a:buFontTx/>
              <a:buNone/>
              <a:defRPr sz="1600">
                <a:solidFill>
                  <a:schemeClr val="tx2"/>
                </a:solidFill>
              </a:defRPr>
            </a:lvl7pPr>
            <a:lvl8pPr marL="0" indent="0">
              <a:lnSpc>
                <a:spcPct val="100000"/>
              </a:lnSpc>
              <a:spcBef>
                <a:spcPts val="0"/>
              </a:spcBef>
              <a:buFontTx/>
              <a:buNone/>
              <a:defRPr sz="1600">
                <a:solidFill>
                  <a:schemeClr val="tx2"/>
                </a:solidFill>
              </a:defRPr>
            </a:lvl8pPr>
            <a:lvl9pPr marL="0" indent="0">
              <a:lnSpc>
                <a:spcPct val="100000"/>
              </a:lnSpc>
              <a:spcBef>
                <a:spcPts val="0"/>
              </a:spcBef>
              <a:buFontTx/>
              <a:buNone/>
              <a:defRPr sz="16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2" name="Titel 1">
            <a:extLst>
              <a:ext uri="{FF2B5EF4-FFF2-40B4-BE49-F238E27FC236}">
                <a16:creationId xmlns:a16="http://schemas.microsoft.com/office/drawing/2014/main" id="{C268F69D-F138-4309-83F5-BAE49FE82161}"/>
              </a:ext>
            </a:extLst>
          </p:cNvPr>
          <p:cNvSpPr>
            <a:spLocks noGrp="1"/>
          </p:cNvSpPr>
          <p:nvPr>
            <p:ph type="title"/>
          </p:nvPr>
        </p:nvSpPr>
        <p:spPr/>
        <p:txBody>
          <a:bodyPr/>
          <a:lstStyle/>
          <a:p>
            <a:r>
              <a:rPr lang="nl-NL"/>
              <a:t>Klik om stijl te bewerken</a:t>
            </a:r>
            <a:endParaRPr lang="en-US"/>
          </a:p>
        </p:txBody>
      </p:sp>
      <p:sp>
        <p:nvSpPr>
          <p:cNvPr id="20" name="Tijdelijke aanduiding voor tekst 14">
            <a:extLst>
              <a:ext uri="{FF2B5EF4-FFF2-40B4-BE49-F238E27FC236}">
                <a16:creationId xmlns:a16="http://schemas.microsoft.com/office/drawing/2014/main" id="{B0CBF02E-3040-4D7B-8686-285E6840D639}"/>
              </a:ext>
            </a:extLst>
          </p:cNvPr>
          <p:cNvSpPr>
            <a:spLocks noGrp="1"/>
          </p:cNvSpPr>
          <p:nvPr>
            <p:ph type="body" sz="quarter" idx="16" hasCustomPrompt="1"/>
          </p:nvPr>
        </p:nvSpPr>
        <p:spPr>
          <a:xfrm>
            <a:off x="8460000" y="3744000"/>
            <a:ext cx="2314800" cy="856608"/>
          </a:xfrm>
          <a:blipFill>
            <a:blip r:embed="rId3"/>
            <a:stretch>
              <a:fillRect/>
            </a:stretch>
          </a:blipFill>
        </p:spPr>
        <p:txBody>
          <a:bodyPr wrap="square" lIns="216000" tIns="108000" bIns="180000">
            <a:spAutoFit/>
          </a:bodyPr>
          <a:lstStyle>
            <a:lvl1pPr marL="0" indent="0">
              <a:spcBef>
                <a:spcPts val="0"/>
              </a:spcBef>
              <a:spcAft>
                <a:spcPts val="0"/>
              </a:spcAft>
              <a:buFontTx/>
              <a:buNone/>
              <a:defRPr sz="1300" b="1"/>
            </a:lvl1pPr>
            <a:lvl2pPr marL="0" indent="0">
              <a:spcBef>
                <a:spcPts val="200"/>
              </a:spcBef>
              <a:buSzPct val="100000"/>
              <a:buFontTx/>
              <a:buNone/>
              <a:defRPr sz="1300"/>
            </a:lvl2pPr>
            <a:lvl3pPr marL="108000" indent="-108000">
              <a:spcBef>
                <a:spcPts val="200"/>
              </a:spcBef>
              <a:buSzPct val="100000"/>
              <a:buFont typeface="Arial" panose="020B0604020202020204" pitchFamily="34" charset="0"/>
              <a:buChar char="•"/>
              <a:defRPr sz="1300"/>
            </a:lvl3pPr>
            <a:lvl4pPr marL="108000" indent="-108000">
              <a:spcBef>
                <a:spcPts val="200"/>
              </a:spcBef>
              <a:buSzPct val="100000"/>
              <a:buFont typeface="Arial" panose="020B0604020202020204" pitchFamily="34" charset="0"/>
              <a:buChar char="•"/>
              <a:defRPr sz="1300"/>
            </a:lvl4pPr>
            <a:lvl5pPr marL="108000" indent="-108000">
              <a:spcBef>
                <a:spcPts val="200"/>
              </a:spcBef>
              <a:buSzPct val="100000"/>
              <a:buFont typeface="Arial" panose="020B0604020202020204" pitchFamily="34" charset="0"/>
              <a:buChar char="•"/>
              <a:defRPr sz="1300"/>
            </a:lvl5pPr>
          </a:lstStyle>
          <a:p>
            <a:pPr lvl="0"/>
            <a:r>
              <a:rPr lang="en-GB"/>
              <a:t>Click to edit Master text styles</a:t>
            </a:r>
          </a:p>
          <a:p>
            <a:pPr lvl="1"/>
            <a:r>
              <a:rPr lang="en-GB"/>
              <a:t>Second level</a:t>
            </a:r>
            <a:endParaRPr lang="en-US"/>
          </a:p>
        </p:txBody>
      </p:sp>
      <p:sp>
        <p:nvSpPr>
          <p:cNvPr id="21" name="Tijdelijke aanduiding voor tekst 14">
            <a:extLst>
              <a:ext uri="{FF2B5EF4-FFF2-40B4-BE49-F238E27FC236}">
                <a16:creationId xmlns:a16="http://schemas.microsoft.com/office/drawing/2014/main" id="{E60CF015-8E64-4C2B-B67A-BBE6984458E3}"/>
              </a:ext>
            </a:extLst>
          </p:cNvPr>
          <p:cNvSpPr>
            <a:spLocks noGrp="1"/>
          </p:cNvSpPr>
          <p:nvPr>
            <p:ph type="body" sz="quarter" idx="17" hasCustomPrompt="1"/>
          </p:nvPr>
        </p:nvSpPr>
        <p:spPr>
          <a:xfrm>
            <a:off x="4795201" y="2160000"/>
            <a:ext cx="2315162" cy="856608"/>
          </a:xfrm>
          <a:blipFill>
            <a:blip r:embed="rId4"/>
            <a:stretch>
              <a:fillRect/>
            </a:stretch>
          </a:blipFill>
        </p:spPr>
        <p:txBody>
          <a:bodyPr wrap="square" lIns="216000" tIns="108000" bIns="180000">
            <a:spAutoFit/>
          </a:bodyPr>
          <a:lstStyle>
            <a:lvl1pPr marL="0" indent="0">
              <a:spcBef>
                <a:spcPts val="0"/>
              </a:spcBef>
              <a:spcAft>
                <a:spcPts val="0"/>
              </a:spcAft>
              <a:buFontTx/>
              <a:buNone/>
              <a:defRPr sz="1300" b="1"/>
            </a:lvl1pPr>
            <a:lvl2pPr marL="0" indent="0">
              <a:spcBef>
                <a:spcPts val="200"/>
              </a:spcBef>
              <a:buSzPct val="100000"/>
              <a:buFontTx/>
              <a:buNone/>
              <a:defRPr sz="1300"/>
            </a:lvl2pPr>
            <a:lvl3pPr marL="108000" indent="-108000">
              <a:spcBef>
                <a:spcPts val="200"/>
              </a:spcBef>
              <a:buSzPct val="100000"/>
              <a:buFont typeface="Arial" panose="020B0604020202020204" pitchFamily="34" charset="0"/>
              <a:buChar char="•"/>
              <a:defRPr sz="1300"/>
            </a:lvl3pPr>
            <a:lvl4pPr marL="108000" indent="-108000">
              <a:spcBef>
                <a:spcPts val="200"/>
              </a:spcBef>
              <a:buSzPct val="100000"/>
              <a:buFont typeface="Arial" panose="020B0604020202020204" pitchFamily="34" charset="0"/>
              <a:buChar char="•"/>
              <a:defRPr sz="1300"/>
            </a:lvl4pPr>
            <a:lvl5pPr marL="108000" indent="-108000">
              <a:spcBef>
                <a:spcPts val="200"/>
              </a:spcBef>
              <a:buSzPct val="100000"/>
              <a:buFont typeface="Arial" panose="020B0604020202020204" pitchFamily="34" charset="0"/>
              <a:buChar char="•"/>
              <a:defRPr sz="1300"/>
            </a:lvl5pPr>
          </a:lstStyle>
          <a:p>
            <a:pPr lvl="0"/>
            <a:r>
              <a:rPr lang="en-GB"/>
              <a:t>Click to edit Master text styles</a:t>
            </a:r>
          </a:p>
          <a:p>
            <a:pPr lvl="1"/>
            <a:r>
              <a:rPr lang="en-GB"/>
              <a:t>Second level</a:t>
            </a:r>
          </a:p>
        </p:txBody>
      </p:sp>
      <p:sp>
        <p:nvSpPr>
          <p:cNvPr id="22" name="Tijdelijke aanduiding voor tekst 14">
            <a:extLst>
              <a:ext uri="{FF2B5EF4-FFF2-40B4-BE49-F238E27FC236}">
                <a16:creationId xmlns:a16="http://schemas.microsoft.com/office/drawing/2014/main" id="{B0BEEE55-08DC-447A-BF7F-AEE15EF1B945}"/>
              </a:ext>
            </a:extLst>
          </p:cNvPr>
          <p:cNvSpPr>
            <a:spLocks noGrp="1"/>
          </p:cNvSpPr>
          <p:nvPr>
            <p:ph type="body" sz="quarter" idx="18" hasCustomPrompt="1"/>
          </p:nvPr>
        </p:nvSpPr>
        <p:spPr>
          <a:xfrm>
            <a:off x="8712000" y="2923200"/>
            <a:ext cx="2314800" cy="856608"/>
          </a:xfrm>
          <a:blipFill>
            <a:blip r:embed="rId5"/>
            <a:stretch>
              <a:fillRect/>
            </a:stretch>
          </a:blipFill>
        </p:spPr>
        <p:txBody>
          <a:bodyPr wrap="square" lIns="216000" tIns="108000" bIns="180000">
            <a:spAutoFit/>
          </a:bodyPr>
          <a:lstStyle>
            <a:lvl1pPr marL="0" indent="0">
              <a:spcBef>
                <a:spcPts val="0"/>
              </a:spcBef>
              <a:spcAft>
                <a:spcPts val="0"/>
              </a:spcAft>
              <a:buFontTx/>
              <a:buNone/>
              <a:defRPr sz="1300" b="1"/>
            </a:lvl1pPr>
            <a:lvl2pPr marL="0" indent="0">
              <a:spcBef>
                <a:spcPts val="200"/>
              </a:spcBef>
              <a:buSzPct val="100000"/>
              <a:buFontTx/>
              <a:buNone/>
              <a:defRPr sz="1300"/>
            </a:lvl2pPr>
            <a:lvl3pPr marL="108000" indent="-108000">
              <a:spcBef>
                <a:spcPts val="200"/>
              </a:spcBef>
              <a:buSzPct val="100000"/>
              <a:buFont typeface="Arial" panose="020B0604020202020204" pitchFamily="34" charset="0"/>
              <a:buChar char="•"/>
              <a:defRPr sz="1300"/>
            </a:lvl3pPr>
            <a:lvl4pPr marL="108000" indent="-108000">
              <a:spcBef>
                <a:spcPts val="200"/>
              </a:spcBef>
              <a:buSzPct val="100000"/>
              <a:buFont typeface="Arial" panose="020B0604020202020204" pitchFamily="34" charset="0"/>
              <a:buChar char="•"/>
              <a:defRPr sz="1300"/>
            </a:lvl4pPr>
            <a:lvl5pPr marL="108000" indent="-108000">
              <a:spcBef>
                <a:spcPts val="200"/>
              </a:spcBef>
              <a:buSzPct val="100000"/>
              <a:buFont typeface="Arial" panose="020B0604020202020204" pitchFamily="34" charset="0"/>
              <a:buChar char="•"/>
              <a:defRPr sz="1300"/>
            </a:lvl5pPr>
          </a:lstStyle>
          <a:p>
            <a:pPr lvl="0"/>
            <a:r>
              <a:rPr lang="en-GB"/>
              <a:t>Click to edit Master text styles</a:t>
            </a:r>
          </a:p>
          <a:p>
            <a:pPr lvl="1"/>
            <a:r>
              <a:rPr lang="en-GB"/>
              <a:t>Second level</a:t>
            </a:r>
            <a:endParaRPr lang="en-US"/>
          </a:p>
        </p:txBody>
      </p:sp>
      <p:sp>
        <p:nvSpPr>
          <p:cNvPr id="23" name="Tijdelijke aanduiding voor tekst 14">
            <a:extLst>
              <a:ext uri="{FF2B5EF4-FFF2-40B4-BE49-F238E27FC236}">
                <a16:creationId xmlns:a16="http://schemas.microsoft.com/office/drawing/2014/main" id="{9A0291EE-7097-4C88-AE9D-6FD508E53948}"/>
              </a:ext>
            </a:extLst>
          </p:cNvPr>
          <p:cNvSpPr>
            <a:spLocks noGrp="1"/>
          </p:cNvSpPr>
          <p:nvPr>
            <p:ph type="body" sz="quarter" idx="19" hasCustomPrompt="1"/>
          </p:nvPr>
        </p:nvSpPr>
        <p:spPr>
          <a:xfrm>
            <a:off x="4554000" y="3276000"/>
            <a:ext cx="2314800" cy="856608"/>
          </a:xfrm>
          <a:blipFill>
            <a:blip r:embed="rId6"/>
            <a:stretch>
              <a:fillRect/>
            </a:stretch>
          </a:blipFill>
        </p:spPr>
        <p:txBody>
          <a:bodyPr wrap="square" lIns="216000" tIns="108000" bIns="180000">
            <a:spAutoFit/>
          </a:bodyPr>
          <a:lstStyle>
            <a:lvl1pPr marL="0" indent="0">
              <a:spcBef>
                <a:spcPts val="0"/>
              </a:spcBef>
              <a:spcAft>
                <a:spcPts val="0"/>
              </a:spcAft>
              <a:buFontTx/>
              <a:buNone/>
              <a:defRPr sz="1300" b="1"/>
            </a:lvl1pPr>
            <a:lvl2pPr marL="0" indent="0">
              <a:spcBef>
                <a:spcPts val="200"/>
              </a:spcBef>
              <a:buSzPct val="100000"/>
              <a:buFontTx/>
              <a:buNone/>
              <a:defRPr sz="1300"/>
            </a:lvl2pPr>
            <a:lvl3pPr marL="0" indent="0">
              <a:spcBef>
                <a:spcPts val="200"/>
              </a:spcBef>
              <a:buSzPct val="100000"/>
              <a:buFont typeface="Arial" panose="020B0604020202020204" pitchFamily="34" charset="0"/>
              <a:buNone/>
              <a:defRPr sz="900"/>
            </a:lvl3pPr>
            <a:lvl4pPr marL="108000" indent="-108000">
              <a:spcBef>
                <a:spcPts val="200"/>
              </a:spcBef>
              <a:buSzPct val="100000"/>
              <a:buFont typeface="Arial" panose="020B0604020202020204" pitchFamily="34" charset="0"/>
              <a:buChar char="•"/>
              <a:defRPr sz="900"/>
            </a:lvl4pPr>
            <a:lvl5pPr marL="108000" indent="-108000">
              <a:spcBef>
                <a:spcPts val="200"/>
              </a:spcBef>
              <a:buSzPct val="100000"/>
              <a:buFont typeface="Arial" panose="020B0604020202020204" pitchFamily="34" charset="0"/>
              <a:buChar char="•"/>
              <a:defRPr sz="900"/>
            </a:lvl5pPr>
          </a:lstStyle>
          <a:p>
            <a:pPr lvl="0"/>
            <a:r>
              <a:rPr lang="en-GB"/>
              <a:t>Click to edit Master text styles</a:t>
            </a:r>
          </a:p>
          <a:p>
            <a:pPr lvl="1"/>
            <a:r>
              <a:rPr lang="en-GB"/>
              <a:t>Second level</a:t>
            </a:r>
          </a:p>
        </p:txBody>
      </p:sp>
      <p:sp>
        <p:nvSpPr>
          <p:cNvPr id="3" name="Tijdelijke aanduiding voor dianummer 2">
            <a:extLst>
              <a:ext uri="{FF2B5EF4-FFF2-40B4-BE49-F238E27FC236}">
                <a16:creationId xmlns:a16="http://schemas.microsoft.com/office/drawing/2014/main" id="{42AD6456-CD4A-41AC-B29C-DA65947DB7A8}"/>
              </a:ext>
            </a:extLst>
          </p:cNvPr>
          <p:cNvSpPr>
            <a:spLocks noGrp="1"/>
          </p:cNvSpPr>
          <p:nvPr>
            <p:ph type="sldNum" sz="quarter" idx="20"/>
          </p:nvPr>
        </p:nvSpPr>
        <p:spPr/>
        <p:txBody>
          <a:bodyPr/>
          <a:lstStyle/>
          <a:p>
            <a:fld id="{F4E63A40-037B-4AEF-8B75-C8C99967F95D}" type="slidenum">
              <a:rPr lang="nl-NL" smtClean="0"/>
              <a:pPr/>
              <a:t>‹nr.›</a:t>
            </a:fld>
            <a:endParaRPr lang="nl-NL"/>
          </a:p>
        </p:txBody>
      </p:sp>
      <p:pic>
        <p:nvPicPr>
          <p:cNvPr id="15" name="Graphic 14">
            <a:extLst>
              <a:ext uri="{FF2B5EF4-FFF2-40B4-BE49-F238E27FC236}">
                <a16:creationId xmlns:a16="http://schemas.microsoft.com/office/drawing/2014/main" id="{D378D45A-AB22-4FAF-AD30-BD096167D3A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124" y="6269360"/>
            <a:ext cx="1080000" cy="565335"/>
          </a:xfrm>
          <a:prstGeom prst="rect">
            <a:avLst/>
          </a:prstGeom>
        </p:spPr>
      </p:pic>
      <p:sp>
        <p:nvSpPr>
          <p:cNvPr id="8" name="Tijdelijke aanduiding voor tekst 14">
            <a:extLst>
              <a:ext uri="{FF2B5EF4-FFF2-40B4-BE49-F238E27FC236}">
                <a16:creationId xmlns:a16="http://schemas.microsoft.com/office/drawing/2014/main" id="{F39C7AD9-A568-00BA-3FC2-3FCC0C1B9DE2}"/>
              </a:ext>
            </a:extLst>
          </p:cNvPr>
          <p:cNvSpPr>
            <a:spLocks noGrp="1"/>
          </p:cNvSpPr>
          <p:nvPr>
            <p:ph type="body" sz="quarter" idx="21" hasCustomPrompt="1"/>
          </p:nvPr>
        </p:nvSpPr>
        <p:spPr>
          <a:xfrm>
            <a:off x="4629600" y="4078800"/>
            <a:ext cx="2314800" cy="856608"/>
          </a:xfrm>
          <a:blipFill>
            <a:blip r:embed="rId9"/>
            <a:stretch>
              <a:fillRect/>
            </a:stretch>
          </a:blipFill>
        </p:spPr>
        <p:txBody>
          <a:bodyPr wrap="square" lIns="216000" tIns="108000" bIns="180000">
            <a:spAutoFit/>
          </a:bodyPr>
          <a:lstStyle>
            <a:lvl1pPr marL="0" indent="0">
              <a:spcBef>
                <a:spcPts val="0"/>
              </a:spcBef>
              <a:spcAft>
                <a:spcPts val="0"/>
              </a:spcAft>
              <a:buFontTx/>
              <a:buNone/>
              <a:defRPr sz="1300" b="1"/>
            </a:lvl1pPr>
            <a:lvl2pPr marL="0" indent="0">
              <a:spcBef>
                <a:spcPts val="200"/>
              </a:spcBef>
              <a:buSzPct val="100000"/>
              <a:buFontTx/>
              <a:buNone/>
              <a:defRPr sz="1300"/>
            </a:lvl2pPr>
            <a:lvl3pPr marL="0" indent="0">
              <a:spcBef>
                <a:spcPts val="200"/>
              </a:spcBef>
              <a:buSzPct val="100000"/>
              <a:buFont typeface="Arial" panose="020B0604020202020204" pitchFamily="34" charset="0"/>
              <a:buNone/>
              <a:defRPr sz="900"/>
            </a:lvl3pPr>
            <a:lvl4pPr marL="108000" indent="-108000">
              <a:spcBef>
                <a:spcPts val="200"/>
              </a:spcBef>
              <a:buSzPct val="100000"/>
              <a:buFont typeface="Arial" panose="020B0604020202020204" pitchFamily="34" charset="0"/>
              <a:buChar char="•"/>
              <a:defRPr sz="900"/>
            </a:lvl4pPr>
            <a:lvl5pPr marL="108000" indent="-108000">
              <a:spcBef>
                <a:spcPts val="200"/>
              </a:spcBef>
              <a:buSzPct val="100000"/>
              <a:buFont typeface="Arial" panose="020B0604020202020204" pitchFamily="34" charset="0"/>
              <a:buChar char="•"/>
              <a:defRPr sz="9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26360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a:t>Klik om de stijl te bewerken</a:t>
            </a:r>
          </a:p>
        </p:txBody>
      </p:sp>
    </p:spTree>
    <p:extLst>
      <p:ext uri="{BB962C8B-B14F-4D97-AF65-F5344CB8AC3E}">
        <p14:creationId xmlns:p14="http://schemas.microsoft.com/office/powerpoint/2010/main" val="166330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image" Target="../media/image10.sv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image" Target="../media/image9.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8" Type="http://schemas.openxmlformats.org/officeDocument/2006/relationships/slideLayout" Target="../slideLayouts/slideLayout24.xml"/><Relationship Id="rId3"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image" Target="../media/image9.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image" Target="../media/image10.svg"/><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1041589"/>
            <a:ext cx="10515600" cy="6096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descr="juiste logo ZNO.png"/>
          <p:cNvPicPr>
            <a:picLocks noChangeAspect="1"/>
          </p:cNvPicPr>
          <p:nvPr userDrawn="1"/>
        </p:nvPicPr>
        <p:blipFill rotWithShape="1">
          <a:blip r:embed="rId18" cstate="print">
            <a:extLst>
              <a:ext uri="{28A0092B-C50C-407E-A947-70E740481C1C}">
                <a14:useLocalDpi xmlns:a14="http://schemas.microsoft.com/office/drawing/2010/main"/>
              </a:ext>
            </a:extLst>
          </a:blip>
          <a:srcRect b="-1736"/>
          <a:stretch/>
        </p:blipFill>
        <p:spPr>
          <a:xfrm>
            <a:off x="11529899" y="6237928"/>
            <a:ext cx="454778" cy="394624"/>
          </a:xfrm>
          <a:prstGeom prst="rect">
            <a:avLst/>
          </a:prstGeom>
        </p:spPr>
      </p:pic>
    </p:spTree>
    <p:extLst>
      <p:ext uri="{BB962C8B-B14F-4D97-AF65-F5344CB8AC3E}">
        <p14:creationId xmlns:p14="http://schemas.microsoft.com/office/powerpoint/2010/main" val="351003275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xStyles>
    <p:titleStyle>
      <a:lvl1pPr algn="l" defTabSz="914400" rtl="0" eaLnBrk="1" latinLnBrk="0" hangingPunct="1">
        <a:lnSpc>
          <a:spcPct val="90000"/>
        </a:lnSpc>
        <a:spcBef>
          <a:spcPct val="0"/>
        </a:spcBef>
        <a:buNone/>
        <a:defRPr sz="2400" b="1" kern="1200">
          <a:solidFill>
            <a:srgbClr val="742469"/>
          </a:solidFill>
          <a:latin typeface="nevis Bold"/>
          <a:ea typeface="+mj-ea"/>
          <a:cs typeface="nevis Bold"/>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DE759EA-31F9-40FB-9AB2-2A247F8FCEC9}"/>
              </a:ext>
            </a:extLst>
          </p:cNvPr>
          <p:cNvSpPr>
            <a:spLocks noGrp="1"/>
          </p:cNvSpPr>
          <p:nvPr>
            <p:ph type="title"/>
          </p:nvPr>
        </p:nvSpPr>
        <p:spPr>
          <a:xfrm>
            <a:off x="506363" y="365126"/>
            <a:ext cx="10515600" cy="1023938"/>
          </a:xfrm>
          <a:prstGeom prst="rect">
            <a:avLst/>
          </a:prstGeom>
        </p:spPr>
        <p:txBody>
          <a:bodyPr vert="horz" lIns="5760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FB5FFA4-3436-41C5-9FB4-D3D6982575DA}"/>
              </a:ext>
            </a:extLst>
          </p:cNvPr>
          <p:cNvSpPr>
            <a:spLocks noGrp="1"/>
          </p:cNvSpPr>
          <p:nvPr>
            <p:ph type="body" idx="1"/>
          </p:nvPr>
        </p:nvSpPr>
        <p:spPr>
          <a:xfrm>
            <a:off x="1112563" y="1722389"/>
            <a:ext cx="10338584" cy="4351338"/>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p>
        </p:txBody>
      </p:sp>
      <p:sp>
        <p:nvSpPr>
          <p:cNvPr id="6" name="Tijdelijke aanduiding voor dianummer 5">
            <a:extLst>
              <a:ext uri="{FF2B5EF4-FFF2-40B4-BE49-F238E27FC236}">
                <a16:creationId xmlns:a16="http://schemas.microsoft.com/office/drawing/2014/main" id="{B40C80F3-86D6-4C79-933E-2CEF7C400430}"/>
              </a:ext>
            </a:extLst>
          </p:cNvPr>
          <p:cNvSpPr>
            <a:spLocks noGrp="1"/>
          </p:cNvSpPr>
          <p:nvPr>
            <p:ph type="sldNum" sz="quarter" idx="4"/>
          </p:nvPr>
        </p:nvSpPr>
        <p:spPr>
          <a:xfrm>
            <a:off x="8927120" y="5963099"/>
            <a:ext cx="2743200" cy="365125"/>
          </a:xfrm>
          <a:prstGeom prst="rect">
            <a:avLst/>
          </a:prstGeom>
        </p:spPr>
        <p:txBody>
          <a:bodyPr vert="horz" lIns="91440" tIns="45720" rIns="91440" bIns="45720" rtlCol="0" anchor="ctr"/>
          <a:lstStyle>
            <a:lvl1pPr algn="r">
              <a:defRPr sz="2000" b="1">
                <a:solidFill>
                  <a:schemeClr val="tx1"/>
                </a:solidFill>
              </a:defRPr>
            </a:lvl1pPr>
          </a:lstStyle>
          <a:p>
            <a:fld id="{F4E63A40-037B-4AEF-8B75-C8C99967F95D}" type="slidenum">
              <a:rPr lang="nl-NL" smtClean="0"/>
              <a:pPr/>
              <a:t>‹nr.›</a:t>
            </a:fld>
            <a:endParaRPr lang="nl-NL"/>
          </a:p>
        </p:txBody>
      </p:sp>
      <p:pic>
        <p:nvPicPr>
          <p:cNvPr id="5" name="Graphic 4">
            <a:extLst>
              <a:ext uri="{FF2B5EF4-FFF2-40B4-BE49-F238E27FC236}">
                <a16:creationId xmlns:a16="http://schemas.microsoft.com/office/drawing/2014/main" id="{5D5E3295-5629-4F7D-905D-86E28C5B13CE}"/>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167049811"/>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86" r:id="rId3"/>
    <p:sldLayoutId id="2147483687" r:id="rId4"/>
    <p:sldLayoutId id="2147483688" r:id="rId5"/>
    <p:sldLayoutId id="2147483689" r:id="rId6"/>
    <p:sldLayoutId id="2147483674" r:id="rId7"/>
    <p:sldLayoutId id="2147483671" r:id="rId8"/>
    <p:sldLayoutId id="2147483675" r:id="rId9"/>
    <p:sldLayoutId id="2147483676" r:id="rId10"/>
    <p:sldLayoutId id="2147483677" r:id="rId11"/>
    <p:sldLayoutId id="2147483670" r:id="rId12"/>
    <p:sldLayoutId id="2147483650" r:id="rId13"/>
    <p:sldLayoutId id="2147483701" r:id="rId14"/>
    <p:sldLayoutId id="2147483702" r:id="rId15"/>
    <p:sldLayoutId id="2147483697" r:id="rId16"/>
    <p:sldLayoutId id="2147483705" r:id="rId17"/>
    <p:sldLayoutId id="2147483698" r:id="rId18"/>
    <p:sldLayoutId id="2147483699" r:id="rId19"/>
    <p:sldLayoutId id="2147483700" r:id="rId20"/>
    <p:sldLayoutId id="2147483652" r:id="rId21"/>
    <p:sldLayoutId id="2147483684" r:id="rId22"/>
    <p:sldLayoutId id="2147483683" r:id="rId23"/>
    <p:sldLayoutId id="2147483682" r:id="rId24"/>
    <p:sldLayoutId id="2147483681" r:id="rId25"/>
    <p:sldLayoutId id="2147483679" r:id="rId26"/>
    <p:sldLayoutId id="2147483703" r:id="rId27"/>
    <p:sldLayoutId id="2147483653" r:id="rId28"/>
    <p:sldLayoutId id="2147483654" r:id="rId29"/>
    <p:sldLayoutId id="2147483656" r:id="rId30"/>
    <p:sldLayoutId id="2147483657" r:id="rId31"/>
    <p:sldLayoutId id="2147483691" r:id="rId32"/>
    <p:sldLayoutId id="2147483776" r:id="rId33"/>
    <p:sldLayoutId id="2147483794" r:id="rId34"/>
    <p:sldLayoutId id="2147483795" r:id="rId35"/>
  </p:sldLayoutIdLst>
  <p:hf hdr="0" ftr="0" dt="0"/>
  <p:txStyles>
    <p:titleStyle>
      <a:lvl1pPr algn="l" defTabSz="914400" rtl="0" eaLnBrk="1" latinLnBrk="0" hangingPunct="1">
        <a:lnSpc>
          <a:spcPct val="90000"/>
        </a:lnSpc>
        <a:spcBef>
          <a:spcPct val="0"/>
        </a:spcBef>
        <a:buNone/>
        <a:defRPr sz="5000" b="1" kern="1200">
          <a:solidFill>
            <a:schemeClr val="tx1"/>
          </a:solidFill>
          <a:latin typeface="Arial" panose="020B0604020202020204" pitchFamily="34" charset="0"/>
          <a:ea typeface="+mj-ea"/>
          <a:cs typeface="Arial" panose="020B0604020202020204" pitchFamily="34" charset="0"/>
        </a:defRPr>
      </a:lvl1pPr>
    </p:titleStyle>
    <p:bodyStyle>
      <a:lvl1pPr marL="306000" indent="-306000" algn="l" defTabSz="914400" rtl="0" eaLnBrk="1" latinLnBrk="0" hangingPunct="1">
        <a:lnSpc>
          <a:spcPct val="90000"/>
        </a:lnSpc>
        <a:spcBef>
          <a:spcPts val="1000"/>
        </a:spcBef>
        <a:buSzPct val="100000"/>
        <a:buFont typeface="Arial" panose="020B0604020202020204" pitchFamily="34" charset="0"/>
        <a:buChar char="•"/>
        <a:defRPr sz="2200" kern="1200">
          <a:solidFill>
            <a:schemeClr val="tx2"/>
          </a:solidFill>
          <a:latin typeface="+mn-lt"/>
          <a:ea typeface="+mn-ea"/>
          <a:cs typeface="+mn-cs"/>
        </a:defRPr>
      </a:lvl1pPr>
      <a:lvl2pPr marL="612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2pPr>
      <a:lvl3pPr marL="306000" indent="-306000" algn="l" defTabSz="914400" rtl="0" eaLnBrk="1" latinLnBrk="0" hangingPunct="1">
        <a:lnSpc>
          <a:spcPct val="90000"/>
        </a:lnSpc>
        <a:spcBef>
          <a:spcPts val="500"/>
        </a:spcBef>
        <a:buSzPct val="100000"/>
        <a:buFont typeface="+mj-lt"/>
        <a:buAutoNum type="arabicPeriod"/>
        <a:defRPr sz="2200" kern="1200">
          <a:solidFill>
            <a:schemeClr val="tx2"/>
          </a:solidFill>
          <a:latin typeface="+mn-lt"/>
          <a:ea typeface="+mn-ea"/>
          <a:cs typeface="+mn-cs"/>
        </a:defRPr>
      </a:lvl3pPr>
      <a:lvl4pPr marL="648900" indent="-342900" algn="l" defTabSz="914400" rtl="0" eaLnBrk="1" latinLnBrk="0" hangingPunct="1">
        <a:lnSpc>
          <a:spcPct val="90000"/>
        </a:lnSpc>
        <a:spcBef>
          <a:spcPts val="500"/>
        </a:spcBef>
        <a:buSzPct val="100000"/>
        <a:buFont typeface="+mj-lt"/>
        <a:buAutoNum type="arabicPeriod"/>
        <a:defRPr sz="1800" kern="1200">
          <a:solidFill>
            <a:schemeClr val="tx2"/>
          </a:solidFill>
          <a:latin typeface="+mn-lt"/>
          <a:ea typeface="+mn-ea"/>
          <a:cs typeface="+mn-cs"/>
        </a:defRPr>
      </a:lvl4pPr>
      <a:lvl5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5pPr>
      <a:lvl6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6pPr>
      <a:lvl7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7pPr>
      <a:lvl8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8pPr>
      <a:lvl9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DE759EA-31F9-40FB-9AB2-2A247F8FCEC9}"/>
              </a:ext>
            </a:extLst>
          </p:cNvPr>
          <p:cNvSpPr>
            <a:spLocks noGrp="1"/>
          </p:cNvSpPr>
          <p:nvPr>
            <p:ph type="title"/>
          </p:nvPr>
        </p:nvSpPr>
        <p:spPr>
          <a:xfrm>
            <a:off x="506363" y="365126"/>
            <a:ext cx="10515600" cy="1023938"/>
          </a:xfrm>
          <a:prstGeom prst="rect">
            <a:avLst/>
          </a:prstGeom>
        </p:spPr>
        <p:txBody>
          <a:bodyPr vert="horz" lIns="5760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FB5FFA4-3436-41C5-9FB4-D3D6982575DA}"/>
              </a:ext>
            </a:extLst>
          </p:cNvPr>
          <p:cNvSpPr>
            <a:spLocks noGrp="1"/>
          </p:cNvSpPr>
          <p:nvPr>
            <p:ph type="body" idx="1"/>
          </p:nvPr>
        </p:nvSpPr>
        <p:spPr>
          <a:xfrm>
            <a:off x="1112563" y="1722389"/>
            <a:ext cx="10338584" cy="4351338"/>
          </a:xfrm>
          <a:prstGeom prst="rect">
            <a:avLst/>
          </a:prstGeom>
        </p:spPr>
        <p:txBody>
          <a:bodyPr vert="horz" lIns="91440" tIns="45720" rIns="91440" bIns="4572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p>
        </p:txBody>
      </p:sp>
      <p:sp>
        <p:nvSpPr>
          <p:cNvPr id="6" name="Tijdelijke aanduiding voor dianummer 5">
            <a:extLst>
              <a:ext uri="{FF2B5EF4-FFF2-40B4-BE49-F238E27FC236}">
                <a16:creationId xmlns:a16="http://schemas.microsoft.com/office/drawing/2014/main" id="{B40C80F3-86D6-4C79-933E-2CEF7C400430}"/>
              </a:ext>
            </a:extLst>
          </p:cNvPr>
          <p:cNvSpPr>
            <a:spLocks noGrp="1"/>
          </p:cNvSpPr>
          <p:nvPr>
            <p:ph type="sldNum" sz="quarter" idx="4"/>
          </p:nvPr>
        </p:nvSpPr>
        <p:spPr>
          <a:xfrm>
            <a:off x="8927120" y="5963099"/>
            <a:ext cx="2743200" cy="365125"/>
          </a:xfrm>
          <a:prstGeom prst="rect">
            <a:avLst/>
          </a:prstGeom>
        </p:spPr>
        <p:txBody>
          <a:bodyPr vert="horz" lIns="91440" tIns="45720" rIns="91440" bIns="45720" rtlCol="0" anchor="ctr"/>
          <a:lstStyle>
            <a:lvl1pPr algn="r">
              <a:defRPr sz="2000" b="1">
                <a:solidFill>
                  <a:schemeClr val="tx1"/>
                </a:solidFill>
              </a:defRPr>
            </a:lvl1pPr>
          </a:lstStyle>
          <a:p>
            <a:fld id="{F4E63A40-037B-4AEF-8B75-C8C99967F95D}" type="slidenum">
              <a:rPr lang="nl-NL" smtClean="0"/>
              <a:pPr/>
              <a:t>‹nr.›</a:t>
            </a:fld>
            <a:endParaRPr lang="nl-NL"/>
          </a:p>
        </p:txBody>
      </p:sp>
      <p:pic>
        <p:nvPicPr>
          <p:cNvPr id="5" name="Graphic 4">
            <a:extLst>
              <a:ext uri="{FF2B5EF4-FFF2-40B4-BE49-F238E27FC236}">
                <a16:creationId xmlns:a16="http://schemas.microsoft.com/office/drawing/2014/main" id="{5D5E3295-5629-4F7D-905D-86E28C5B13CE}"/>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98800" y="5726917"/>
            <a:ext cx="1612800" cy="844231"/>
          </a:xfrm>
          <a:prstGeom prst="rect">
            <a:avLst/>
          </a:prstGeom>
        </p:spPr>
      </p:pic>
    </p:spTree>
    <p:extLst>
      <p:ext uri="{BB962C8B-B14F-4D97-AF65-F5344CB8AC3E}">
        <p14:creationId xmlns:p14="http://schemas.microsoft.com/office/powerpoint/2010/main" val="94191366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3" r:id="rId32"/>
  </p:sldLayoutIdLst>
  <p:hf hdr="0" ftr="0" dt="0"/>
  <p:txStyles>
    <p:titleStyle>
      <a:lvl1pPr algn="l" defTabSz="914400" rtl="0" eaLnBrk="1" latinLnBrk="0" hangingPunct="1">
        <a:lnSpc>
          <a:spcPct val="90000"/>
        </a:lnSpc>
        <a:spcBef>
          <a:spcPct val="0"/>
        </a:spcBef>
        <a:buNone/>
        <a:defRPr sz="5000" b="1" kern="1200">
          <a:solidFill>
            <a:schemeClr val="tx1"/>
          </a:solidFill>
          <a:latin typeface="Arial" panose="020B0604020202020204" pitchFamily="34" charset="0"/>
          <a:ea typeface="+mj-ea"/>
          <a:cs typeface="Arial" panose="020B0604020202020204" pitchFamily="34" charset="0"/>
        </a:defRPr>
      </a:lvl1pPr>
    </p:titleStyle>
    <p:bodyStyle>
      <a:lvl1pPr marL="306000" indent="-306000" algn="l" defTabSz="914400" rtl="0" eaLnBrk="1" latinLnBrk="0" hangingPunct="1">
        <a:lnSpc>
          <a:spcPct val="90000"/>
        </a:lnSpc>
        <a:spcBef>
          <a:spcPts val="1000"/>
        </a:spcBef>
        <a:buSzPct val="150000"/>
        <a:buFont typeface="Arial" panose="020B0604020202020204" pitchFamily="34" charset="0"/>
        <a:buChar char="•"/>
        <a:defRPr sz="2200" kern="1200">
          <a:solidFill>
            <a:schemeClr val="tx2"/>
          </a:solidFill>
          <a:latin typeface="+mn-lt"/>
          <a:ea typeface="+mn-ea"/>
          <a:cs typeface="+mn-cs"/>
        </a:defRPr>
      </a:lvl1pPr>
      <a:lvl2pPr marL="612000" indent="-306000" algn="l" defTabSz="914400" rtl="0" eaLnBrk="1" latinLnBrk="0" hangingPunct="1">
        <a:lnSpc>
          <a:spcPct val="90000"/>
        </a:lnSpc>
        <a:spcBef>
          <a:spcPts val="500"/>
        </a:spcBef>
        <a:buSzPct val="150000"/>
        <a:buFont typeface="Arial" panose="020B0604020202020204" pitchFamily="34" charset="0"/>
        <a:buChar char="•"/>
        <a:defRPr sz="1800" kern="1200">
          <a:solidFill>
            <a:schemeClr val="tx2"/>
          </a:solidFill>
          <a:latin typeface="+mn-lt"/>
          <a:ea typeface="+mn-ea"/>
          <a:cs typeface="+mn-cs"/>
        </a:defRPr>
      </a:lvl2pPr>
      <a:lvl3pPr marL="306000" indent="-306000" algn="l" defTabSz="914400" rtl="0" eaLnBrk="1" latinLnBrk="0" hangingPunct="1">
        <a:lnSpc>
          <a:spcPct val="90000"/>
        </a:lnSpc>
        <a:spcBef>
          <a:spcPts val="500"/>
        </a:spcBef>
        <a:buSzPct val="100000"/>
        <a:buFont typeface="+mj-lt"/>
        <a:buAutoNum type="arabicPeriod"/>
        <a:defRPr sz="2200" kern="1200">
          <a:solidFill>
            <a:schemeClr val="tx2"/>
          </a:solidFill>
          <a:latin typeface="+mn-lt"/>
          <a:ea typeface="+mn-ea"/>
          <a:cs typeface="+mn-cs"/>
        </a:defRPr>
      </a:lvl3pPr>
      <a:lvl4pPr marL="648900" indent="-342900" algn="l" defTabSz="914400" rtl="0" eaLnBrk="1" latinLnBrk="0" hangingPunct="1">
        <a:lnSpc>
          <a:spcPct val="90000"/>
        </a:lnSpc>
        <a:spcBef>
          <a:spcPts val="500"/>
        </a:spcBef>
        <a:buSzPct val="100000"/>
        <a:buFont typeface="+mj-lt"/>
        <a:buAutoNum type="arabicPeriod"/>
        <a:defRPr sz="1800" kern="1200">
          <a:solidFill>
            <a:schemeClr val="tx2"/>
          </a:solidFill>
          <a:latin typeface="+mn-lt"/>
          <a:ea typeface="+mn-ea"/>
          <a:cs typeface="+mn-cs"/>
        </a:defRPr>
      </a:lvl4pPr>
      <a:lvl5pPr marL="918000" indent="-306000" algn="l" defTabSz="914400" rtl="0" eaLnBrk="1" latinLnBrk="0" hangingPunct="1">
        <a:lnSpc>
          <a:spcPct val="90000"/>
        </a:lnSpc>
        <a:spcBef>
          <a:spcPts val="500"/>
        </a:spcBef>
        <a:buSzPct val="150000"/>
        <a:buFont typeface="Arial" panose="020B0604020202020204" pitchFamily="34" charset="0"/>
        <a:buChar char="•"/>
        <a:defRPr sz="1800" kern="1200">
          <a:solidFill>
            <a:schemeClr val="tx2"/>
          </a:solidFill>
          <a:latin typeface="+mn-lt"/>
          <a:ea typeface="+mn-ea"/>
          <a:cs typeface="+mn-cs"/>
        </a:defRPr>
      </a:lvl5pPr>
      <a:lvl6pPr marL="918000" indent="-306000" algn="l" defTabSz="914400" rtl="0" eaLnBrk="1" latinLnBrk="0" hangingPunct="1">
        <a:lnSpc>
          <a:spcPct val="90000"/>
        </a:lnSpc>
        <a:spcBef>
          <a:spcPts val="500"/>
        </a:spcBef>
        <a:buSzPct val="150000"/>
        <a:buFont typeface="Arial" panose="020B0604020202020204" pitchFamily="34" charset="0"/>
        <a:buChar char="•"/>
        <a:defRPr sz="1800" kern="1200">
          <a:solidFill>
            <a:schemeClr val="tx2"/>
          </a:solidFill>
          <a:latin typeface="+mn-lt"/>
          <a:ea typeface="+mn-ea"/>
          <a:cs typeface="+mn-cs"/>
        </a:defRPr>
      </a:lvl6pPr>
      <a:lvl7pPr marL="918000" indent="-306000" algn="l" defTabSz="914400" rtl="0" eaLnBrk="1" latinLnBrk="0" hangingPunct="1">
        <a:lnSpc>
          <a:spcPct val="90000"/>
        </a:lnSpc>
        <a:spcBef>
          <a:spcPts val="500"/>
        </a:spcBef>
        <a:buSzPct val="150000"/>
        <a:buFont typeface="Arial" panose="020B0604020202020204" pitchFamily="34" charset="0"/>
        <a:buChar char="•"/>
        <a:defRPr sz="1800" kern="1200">
          <a:solidFill>
            <a:schemeClr val="tx2"/>
          </a:solidFill>
          <a:latin typeface="+mn-lt"/>
          <a:ea typeface="+mn-ea"/>
          <a:cs typeface="+mn-cs"/>
        </a:defRPr>
      </a:lvl7pPr>
      <a:lvl8pPr marL="918000" indent="-306000" algn="l" defTabSz="914400" rtl="0" eaLnBrk="1" latinLnBrk="0" hangingPunct="1">
        <a:lnSpc>
          <a:spcPct val="90000"/>
        </a:lnSpc>
        <a:spcBef>
          <a:spcPts val="500"/>
        </a:spcBef>
        <a:buSzPct val="150000"/>
        <a:buFont typeface="Arial" panose="020B0604020202020204" pitchFamily="34" charset="0"/>
        <a:buChar char="•"/>
        <a:defRPr sz="1800" kern="1200">
          <a:solidFill>
            <a:schemeClr val="tx2"/>
          </a:solidFill>
          <a:latin typeface="+mn-lt"/>
          <a:ea typeface="+mn-ea"/>
          <a:cs typeface="+mn-cs"/>
        </a:defRPr>
      </a:lvl8pPr>
      <a:lvl9pPr marL="918000" indent="-306000" algn="l" defTabSz="914400" rtl="0" eaLnBrk="1" latinLnBrk="0" hangingPunct="1">
        <a:lnSpc>
          <a:spcPct val="90000"/>
        </a:lnSpc>
        <a:spcBef>
          <a:spcPts val="500"/>
        </a:spcBef>
        <a:buSzPct val="150000"/>
        <a:buFont typeface="Arial" panose="020B0604020202020204" pitchFamily="34" charset="0"/>
        <a:buChar char="•"/>
        <a:defRPr sz="18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mailto:mblom@sigra.nl" TargetMode="External"/><Relationship Id="rId4" Type="http://schemas.openxmlformats.org/officeDocument/2006/relationships/hyperlink" Target="mailto:fdecharro@sigra.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mailto:PI@sigra.nl"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begeleidingsethiek.nl/publicaties/handleiding-aanpak-begeleidingsethiek-voor-ai-in-de-z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mailto:communicatie@zorgnetoost.nl" TargetMode="External"/><Relationship Id="rId3" Type="http://schemas.openxmlformats.org/officeDocument/2006/relationships/image" Target="../media/image70.jpeg"/><Relationship Id="rId7"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49.xml"/><Relationship Id="rId6" Type="http://schemas.openxmlformats.org/officeDocument/2006/relationships/hyperlink" Target="http://www.zorgnetoost.nl/" TargetMode="External"/><Relationship Id="rId5" Type="http://schemas.openxmlformats.org/officeDocument/2006/relationships/image" Target="../media/image71.png"/><Relationship Id="rId4" Type="http://schemas.openxmlformats.org/officeDocument/2006/relationships/hyperlink" Target="http://www.linkedin.com/company/zorgnetoost" TargetMode="External"/><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begeleidingsethiek.nl/wp-content/uploads/2021/05/HandleidingAanpakbegeleidingsethiekvoorAIindezorg.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C4413-6250-2560-E539-9663F992878B}"/>
              </a:ext>
            </a:extLst>
          </p:cNvPr>
          <p:cNvSpPr>
            <a:spLocks noGrp="1"/>
          </p:cNvSpPr>
          <p:nvPr>
            <p:ph type="ctrTitle"/>
          </p:nvPr>
        </p:nvSpPr>
        <p:spPr>
          <a:xfrm>
            <a:off x="867457" y="3265034"/>
            <a:ext cx="6705819" cy="1567996"/>
          </a:xfrm>
        </p:spPr>
        <p:txBody>
          <a:bodyPr>
            <a:normAutofit/>
          </a:bodyPr>
          <a:lstStyle/>
          <a:p>
            <a:r>
              <a:rPr lang="nl-NL" sz="2700">
                <a:solidFill>
                  <a:schemeClr val="tx2"/>
                </a:solidFill>
              </a:rPr>
              <a:t>Aanpak Begeleidingsethiek (ABE)</a:t>
            </a:r>
            <a:br>
              <a:rPr lang="nl-NL" sz="2700">
                <a:solidFill>
                  <a:schemeClr val="tx2"/>
                </a:solidFill>
              </a:rPr>
            </a:br>
            <a:endParaRPr lang="nl-NL"/>
          </a:p>
        </p:txBody>
      </p:sp>
      <p:sp>
        <p:nvSpPr>
          <p:cNvPr id="6" name="Tijdelijke aanduiding voor afbeelding 5">
            <a:extLst>
              <a:ext uri="{FF2B5EF4-FFF2-40B4-BE49-F238E27FC236}">
                <a16:creationId xmlns:a16="http://schemas.microsoft.com/office/drawing/2014/main" id="{B178A2D5-8F91-A80F-759A-1A44961B1ADC}"/>
              </a:ext>
            </a:extLst>
          </p:cNvPr>
          <p:cNvSpPr>
            <a:spLocks noGrp="1"/>
          </p:cNvSpPr>
          <p:nvPr>
            <p:ph type="pic" sz="quarter" idx="13"/>
          </p:nvPr>
        </p:nvSpPr>
        <p:spPr/>
      </p:sp>
      <p:sp>
        <p:nvSpPr>
          <p:cNvPr id="4" name="Tijdelijke aanduiding voor tekst 3">
            <a:extLst>
              <a:ext uri="{FF2B5EF4-FFF2-40B4-BE49-F238E27FC236}">
                <a16:creationId xmlns:a16="http://schemas.microsoft.com/office/drawing/2014/main" id="{0F65784F-95B2-64CF-0B53-55FC17BC8301}"/>
              </a:ext>
            </a:extLst>
          </p:cNvPr>
          <p:cNvSpPr>
            <a:spLocks noGrp="1"/>
          </p:cNvSpPr>
          <p:nvPr>
            <p:ph type="body" sz="quarter" idx="4294967295"/>
          </p:nvPr>
        </p:nvSpPr>
        <p:spPr>
          <a:xfrm>
            <a:off x="867457" y="3957864"/>
            <a:ext cx="6862763" cy="471488"/>
          </a:xfrm>
        </p:spPr>
        <p:txBody>
          <a:bodyPr/>
          <a:lstStyle/>
          <a:p>
            <a:pPr marL="0" indent="0">
              <a:buNone/>
            </a:pPr>
            <a:r>
              <a:rPr lang="nl-NL" i="1"/>
              <a:t>Cybersecurity festival</a:t>
            </a:r>
            <a:br>
              <a:rPr lang="nl-NL" i="1"/>
            </a:br>
            <a:endParaRPr lang="nl-NL" i="1"/>
          </a:p>
          <a:p>
            <a:pPr marL="0" indent="0">
              <a:buNone/>
            </a:pPr>
            <a:r>
              <a:rPr lang="nl-NL" i="1"/>
              <a:t>20 juni 2023  - 18.15 uur</a:t>
            </a:r>
          </a:p>
        </p:txBody>
      </p:sp>
      <p:pic>
        <p:nvPicPr>
          <p:cNvPr id="5" name="Tijdelijke aanduiding voor afbeelding 5">
            <a:extLst>
              <a:ext uri="{FF2B5EF4-FFF2-40B4-BE49-F238E27FC236}">
                <a16:creationId xmlns:a16="http://schemas.microsoft.com/office/drawing/2014/main" id="{0B2487B4-A709-DBBF-3FFF-F226322F7618}"/>
              </a:ext>
            </a:extLst>
          </p:cNvPr>
          <p:cNvPicPr>
            <a:picLocks noChangeAspect="1"/>
          </p:cNvPicPr>
          <p:nvPr/>
        </p:nvPicPr>
        <p:blipFill>
          <a:blip r:embed="rId3">
            <a:extLst>
              <a:ext uri="{28A0092B-C50C-407E-A947-70E740481C1C}">
                <a14:useLocalDpi xmlns:a14="http://schemas.microsoft.com/office/drawing/2010/main" val="0"/>
              </a:ext>
            </a:extLst>
          </a:blip>
          <a:srcRect l="8611" r="8611"/>
          <a:stretch>
            <a:fillRect/>
          </a:stretch>
        </p:blipFill>
        <p:spPr>
          <a:xfrm>
            <a:off x="6522891" y="-31750"/>
            <a:ext cx="5677819" cy="6858000"/>
          </a:xfrm>
          <a:custGeom>
            <a:avLst/>
            <a:gdLst>
              <a:gd name="connsiteX0" fmla="*/ 1424473 w 5677819"/>
              <a:gd name="connsiteY0" fmla="*/ 0 h 6858000"/>
              <a:gd name="connsiteX1" fmla="*/ 5677819 w 5677819"/>
              <a:gd name="connsiteY1" fmla="*/ 0 h 6858000"/>
              <a:gd name="connsiteX2" fmla="*/ 5677819 w 5677819"/>
              <a:gd name="connsiteY2" fmla="*/ 6858000 h 6858000"/>
              <a:gd name="connsiteX3" fmla="*/ 1424473 w 5677819"/>
              <a:gd name="connsiteY3" fmla="*/ 6858000 h 6858000"/>
              <a:gd name="connsiteX4" fmla="*/ 1417629 w 5677819"/>
              <a:gd name="connsiteY4" fmla="*/ 6703147 h 6858000"/>
              <a:gd name="connsiteX5" fmla="*/ 1029882 w 5677819"/>
              <a:gd name="connsiteY5" fmla="*/ 5758833 h 6858000"/>
              <a:gd name="connsiteX6" fmla="*/ 967266 w 5677819"/>
              <a:gd name="connsiteY6" fmla="*/ 5689938 h 6858000"/>
              <a:gd name="connsiteX7" fmla="*/ 967266 w 5677819"/>
              <a:gd name="connsiteY7" fmla="*/ 5681097 h 6858000"/>
              <a:gd name="connsiteX8" fmla="*/ 921077 w 5677819"/>
              <a:gd name="connsiteY8" fmla="*/ 5639118 h 6858000"/>
              <a:gd name="connsiteX9" fmla="*/ 918354 w 5677819"/>
              <a:gd name="connsiteY9" fmla="*/ 5636121 h 6858000"/>
              <a:gd name="connsiteX10" fmla="*/ 909347 w 5677819"/>
              <a:gd name="connsiteY10" fmla="*/ 5627935 h 6858000"/>
              <a:gd name="connsiteX11" fmla="*/ 711087 w 5677819"/>
              <a:gd name="connsiteY11" fmla="*/ 5409794 h 6858000"/>
              <a:gd name="connsiteX12" fmla="*/ 0 w 5677819"/>
              <a:gd name="connsiteY12" fmla="*/ 3429000 h 6858000"/>
              <a:gd name="connsiteX13" fmla="*/ 711087 w 5677819"/>
              <a:gd name="connsiteY13" fmla="*/ 1448208 h 6858000"/>
              <a:gd name="connsiteX14" fmla="*/ 909347 w 5677819"/>
              <a:gd name="connsiteY14" fmla="*/ 1230067 h 6858000"/>
              <a:gd name="connsiteX15" fmla="*/ 918354 w 5677819"/>
              <a:gd name="connsiteY15" fmla="*/ 1221881 h 6858000"/>
              <a:gd name="connsiteX16" fmla="*/ 921078 w 5677819"/>
              <a:gd name="connsiteY16" fmla="*/ 1218883 h 6858000"/>
              <a:gd name="connsiteX17" fmla="*/ 967266 w 5677819"/>
              <a:gd name="connsiteY17" fmla="*/ 1176903 h 6858000"/>
              <a:gd name="connsiteX18" fmla="*/ 967266 w 5677819"/>
              <a:gd name="connsiteY18" fmla="*/ 1168063 h 6858000"/>
              <a:gd name="connsiteX19" fmla="*/ 1029882 w 5677819"/>
              <a:gd name="connsiteY19" fmla="*/ 1099169 h 6858000"/>
              <a:gd name="connsiteX20" fmla="*/ 1424473 w 5677819"/>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77819" h="6858000">
                <a:moveTo>
                  <a:pt x="1424473" y="0"/>
                </a:moveTo>
                <a:lnTo>
                  <a:pt x="5677819" y="0"/>
                </a:lnTo>
                <a:lnTo>
                  <a:pt x="5677819" y="6858000"/>
                </a:lnTo>
                <a:lnTo>
                  <a:pt x="1424473" y="6858000"/>
                </a:lnTo>
                <a:lnTo>
                  <a:pt x="1417629" y="6703147"/>
                </a:lnTo>
                <a:cubicBezTo>
                  <a:pt x="1385915" y="6346055"/>
                  <a:pt x="1245578" y="6020196"/>
                  <a:pt x="1029882" y="5758833"/>
                </a:cubicBezTo>
                <a:lnTo>
                  <a:pt x="967266" y="5689938"/>
                </a:lnTo>
                <a:lnTo>
                  <a:pt x="967266" y="5681097"/>
                </a:lnTo>
                <a:lnTo>
                  <a:pt x="921077" y="5639118"/>
                </a:lnTo>
                <a:lnTo>
                  <a:pt x="918354" y="5636121"/>
                </a:lnTo>
                <a:lnTo>
                  <a:pt x="909347" y="5627935"/>
                </a:lnTo>
                <a:lnTo>
                  <a:pt x="711087" y="5409794"/>
                </a:lnTo>
                <a:cubicBezTo>
                  <a:pt x="266857" y="4871511"/>
                  <a:pt x="0" y="4181420"/>
                  <a:pt x="0" y="3429000"/>
                </a:cubicBezTo>
                <a:cubicBezTo>
                  <a:pt x="0" y="2676582"/>
                  <a:pt x="266857" y="1986490"/>
                  <a:pt x="711087" y="1448208"/>
                </a:cubicBezTo>
                <a:lnTo>
                  <a:pt x="909347" y="1230067"/>
                </a:lnTo>
                <a:lnTo>
                  <a:pt x="918354" y="1221881"/>
                </a:lnTo>
                <a:lnTo>
                  <a:pt x="921078" y="1218883"/>
                </a:lnTo>
                <a:lnTo>
                  <a:pt x="967266" y="1176903"/>
                </a:lnTo>
                <a:lnTo>
                  <a:pt x="967266" y="1168063"/>
                </a:lnTo>
                <a:lnTo>
                  <a:pt x="1029882" y="1099169"/>
                </a:lnTo>
                <a:cubicBezTo>
                  <a:pt x="1276391" y="800469"/>
                  <a:pt x="1424473" y="417528"/>
                  <a:pt x="1424473" y="0"/>
                </a:cubicBezTo>
                <a:close/>
              </a:path>
            </a:pathLst>
          </a:custGeom>
        </p:spPr>
      </p:pic>
      <p:sp>
        <p:nvSpPr>
          <p:cNvPr id="7" name="Tekstvak 6">
            <a:extLst>
              <a:ext uri="{FF2B5EF4-FFF2-40B4-BE49-F238E27FC236}">
                <a16:creationId xmlns:a16="http://schemas.microsoft.com/office/drawing/2014/main" id="{7B7D9425-FFA9-657C-3C59-709659095809}"/>
              </a:ext>
            </a:extLst>
          </p:cNvPr>
          <p:cNvSpPr txBox="1"/>
          <p:nvPr/>
        </p:nvSpPr>
        <p:spPr>
          <a:xfrm>
            <a:off x="2096564" y="5884051"/>
            <a:ext cx="4851008" cy="523220"/>
          </a:xfrm>
          <a:prstGeom prst="rect">
            <a:avLst/>
          </a:prstGeom>
          <a:noFill/>
        </p:spPr>
        <p:txBody>
          <a:bodyPr wrap="none" rtlCol="0">
            <a:spAutoFit/>
          </a:bodyPr>
          <a:lstStyle/>
          <a:p>
            <a:r>
              <a:rPr lang="nl-NL" sz="1400">
                <a:solidFill>
                  <a:schemeClr val="tx2"/>
                </a:solidFill>
              </a:rPr>
              <a:t>Félice de Charro 	</a:t>
            </a:r>
            <a:r>
              <a:rPr lang="nl-NL" sz="1400">
                <a:solidFill>
                  <a:schemeClr val="tx2"/>
                </a:solidFill>
                <a:hlinkClick r:id="rId4">
                  <a:extLst>
                    <a:ext uri="{A12FA001-AC4F-418D-AE19-62706E023703}">
                      <ahyp:hlinkClr xmlns:ahyp="http://schemas.microsoft.com/office/drawing/2018/hyperlinkcolor" val="tx"/>
                    </a:ext>
                  </a:extLst>
                </a:hlinkClick>
              </a:rPr>
              <a:t>fdcharro@sigra.nl</a:t>
            </a:r>
            <a:r>
              <a:rPr lang="nl-NL" sz="1400">
                <a:solidFill>
                  <a:schemeClr val="tx2"/>
                </a:solidFill>
              </a:rPr>
              <a:t> </a:t>
            </a:r>
          </a:p>
          <a:p>
            <a:r>
              <a:rPr lang="nl-NL" sz="1400">
                <a:solidFill>
                  <a:schemeClr val="tx2"/>
                </a:solidFill>
              </a:rPr>
              <a:t>Marit Blom		</a:t>
            </a:r>
            <a:r>
              <a:rPr lang="nl-NL" sz="1400">
                <a:solidFill>
                  <a:schemeClr val="tx2"/>
                </a:solidFill>
                <a:hlinkClick r:id="rId5"/>
              </a:rPr>
              <a:t>mblom@sigra.nl</a:t>
            </a:r>
            <a:r>
              <a:rPr lang="nl-NL" sz="1400">
                <a:solidFill>
                  <a:schemeClr val="tx2"/>
                </a:solidFill>
              </a:rPr>
              <a:t> 		 </a:t>
            </a:r>
          </a:p>
        </p:txBody>
      </p:sp>
      <p:sp>
        <p:nvSpPr>
          <p:cNvPr id="8" name="Tekstvak 7">
            <a:extLst>
              <a:ext uri="{FF2B5EF4-FFF2-40B4-BE49-F238E27FC236}">
                <a16:creationId xmlns:a16="http://schemas.microsoft.com/office/drawing/2014/main" id="{9583D6F4-6E81-746C-24B8-2A7469E9F5C1}"/>
              </a:ext>
            </a:extLst>
          </p:cNvPr>
          <p:cNvSpPr txBox="1"/>
          <p:nvPr/>
        </p:nvSpPr>
        <p:spPr>
          <a:xfrm>
            <a:off x="840388" y="2226713"/>
            <a:ext cx="6107184" cy="861774"/>
          </a:xfrm>
          <a:prstGeom prst="rect">
            <a:avLst/>
          </a:prstGeom>
          <a:noFill/>
        </p:spPr>
        <p:txBody>
          <a:bodyPr wrap="square">
            <a:spAutoFit/>
          </a:bodyPr>
          <a:lstStyle/>
          <a:p>
            <a:r>
              <a:rPr lang="nl-NL" sz="5000" b="1">
                <a:solidFill>
                  <a:srgbClr val="EC4C52"/>
                </a:solidFill>
                <a:latin typeface="Arial" panose="020B0604020202020204" pitchFamily="34" charset="0"/>
                <a:ea typeface="+mj-ea"/>
                <a:cs typeface="Arial" panose="020B0604020202020204" pitchFamily="34" charset="0"/>
              </a:rPr>
              <a:t>Een vingeroefening</a:t>
            </a:r>
            <a:endParaRPr lang="nl-NL"/>
          </a:p>
        </p:txBody>
      </p:sp>
    </p:spTree>
    <p:extLst>
      <p:ext uri="{BB962C8B-B14F-4D97-AF65-F5344CB8AC3E}">
        <p14:creationId xmlns:p14="http://schemas.microsoft.com/office/powerpoint/2010/main" val="242135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DD8FC-E1FD-AC7C-4B49-5D5AC6F83E9A}"/>
              </a:ext>
            </a:extLst>
          </p:cNvPr>
          <p:cNvSpPr>
            <a:spLocks noGrp="1"/>
          </p:cNvSpPr>
          <p:nvPr>
            <p:ph type="title"/>
          </p:nvPr>
        </p:nvSpPr>
        <p:spPr/>
        <p:txBody>
          <a:bodyPr/>
          <a:lstStyle/>
          <a:p>
            <a:r>
              <a:rPr lang="nl-NL"/>
              <a:t>Fase 1-</a:t>
            </a:r>
          </a:p>
        </p:txBody>
      </p:sp>
      <p:sp>
        <p:nvSpPr>
          <p:cNvPr id="3" name="Tijdelijke aanduiding voor inhoud 2">
            <a:extLst>
              <a:ext uri="{FF2B5EF4-FFF2-40B4-BE49-F238E27FC236}">
                <a16:creationId xmlns:a16="http://schemas.microsoft.com/office/drawing/2014/main" id="{310DBE5D-35CC-6897-0453-A1F163E22609}"/>
              </a:ext>
            </a:extLst>
          </p:cNvPr>
          <p:cNvSpPr>
            <a:spLocks noGrp="1"/>
          </p:cNvSpPr>
          <p:nvPr>
            <p:ph idx="4294967295"/>
          </p:nvPr>
        </p:nvSpPr>
        <p:spPr>
          <a:xfrm>
            <a:off x="5440363" y="1554163"/>
            <a:ext cx="6751637" cy="4381500"/>
          </a:xfrm>
        </p:spPr>
        <p:txBody>
          <a:bodyPr/>
          <a:lstStyle/>
          <a:p>
            <a:pPr marL="0" indent="0">
              <a:buNone/>
            </a:pPr>
            <a:r>
              <a:rPr lang="nl-NL" b="1"/>
              <a:t>Casus</a:t>
            </a:r>
          </a:p>
          <a:p>
            <a:r>
              <a:rPr lang="nl-NL"/>
              <a:t>Wat moeten we weten over deze technologie?</a:t>
            </a:r>
          </a:p>
          <a:p>
            <a:r>
              <a:rPr lang="nl-NL"/>
              <a:t>Waarom wordt de technologie ingezet? </a:t>
            </a:r>
          </a:p>
          <a:p>
            <a:r>
              <a:rPr lang="nl-NL"/>
              <a:t>In welke context wordt de technologie ingezet?</a:t>
            </a:r>
          </a:p>
          <a:p>
            <a:r>
              <a:rPr lang="nl-NL"/>
              <a:t>Vragen voor verheldering van de casus</a:t>
            </a:r>
          </a:p>
        </p:txBody>
      </p:sp>
      <p:sp>
        <p:nvSpPr>
          <p:cNvPr id="4" name="Tijdelijke aanduiding voor dianummer 3">
            <a:extLst>
              <a:ext uri="{FF2B5EF4-FFF2-40B4-BE49-F238E27FC236}">
                <a16:creationId xmlns:a16="http://schemas.microsoft.com/office/drawing/2014/main" id="{BAD9A7B0-EB04-B51B-CC4A-BB264532CEB3}"/>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10</a:t>
            </a:fld>
            <a:endParaRPr lang="nl-NL"/>
          </a:p>
        </p:txBody>
      </p:sp>
      <p:pic>
        <p:nvPicPr>
          <p:cNvPr id="5" name="Afbeelding 4">
            <a:extLst>
              <a:ext uri="{FF2B5EF4-FFF2-40B4-BE49-F238E27FC236}">
                <a16:creationId xmlns:a16="http://schemas.microsoft.com/office/drawing/2014/main" id="{380BE341-A4B8-E0CC-17B8-E44B3B7C0AC1}"/>
              </a:ext>
            </a:extLst>
          </p:cNvPr>
          <p:cNvPicPr>
            <a:picLocks noChangeAspect="1"/>
          </p:cNvPicPr>
          <p:nvPr/>
        </p:nvPicPr>
        <p:blipFill rotWithShape="1">
          <a:blip r:embed="rId3"/>
          <a:srcRect l="-1031" t="17194" r="72654" b="-40"/>
          <a:stretch/>
        </p:blipFill>
        <p:spPr>
          <a:xfrm>
            <a:off x="838200" y="1691431"/>
            <a:ext cx="2241138" cy="4271219"/>
          </a:xfrm>
          <a:prstGeom prst="rect">
            <a:avLst/>
          </a:prstGeom>
          <a:ln>
            <a:noFill/>
          </a:ln>
          <a:effectLst>
            <a:softEdge rad="112500"/>
          </a:effectLst>
        </p:spPr>
      </p:pic>
    </p:spTree>
    <p:extLst>
      <p:ext uri="{BB962C8B-B14F-4D97-AF65-F5344CB8AC3E}">
        <p14:creationId xmlns:p14="http://schemas.microsoft.com/office/powerpoint/2010/main" val="253743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8A275-BBC7-254A-1D2A-8585D90F1636}"/>
              </a:ext>
            </a:extLst>
          </p:cNvPr>
          <p:cNvSpPr>
            <a:spLocks noGrp="1"/>
          </p:cNvSpPr>
          <p:nvPr>
            <p:ph type="title"/>
          </p:nvPr>
        </p:nvSpPr>
        <p:spPr/>
        <p:txBody>
          <a:bodyPr/>
          <a:lstStyle/>
          <a:p>
            <a:endParaRPr lang="nl-NL"/>
          </a:p>
        </p:txBody>
      </p:sp>
      <p:sp>
        <p:nvSpPr>
          <p:cNvPr id="3" name="Rechthoek 2">
            <a:extLst>
              <a:ext uri="{FF2B5EF4-FFF2-40B4-BE49-F238E27FC236}">
                <a16:creationId xmlns:a16="http://schemas.microsoft.com/office/drawing/2014/main" id="{C583B08A-130A-4D16-2602-C4673BB8883F}"/>
              </a:ext>
            </a:extLst>
          </p:cNvPr>
          <p:cNvSpPr/>
          <p:nvPr/>
        </p:nvSpPr>
        <p:spPr>
          <a:xfrm>
            <a:off x="2381250" y="3359150"/>
            <a:ext cx="8210550" cy="201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LIAN CASUS?</a:t>
            </a:r>
            <a:endParaRPr lang="nl-NL"/>
          </a:p>
        </p:txBody>
      </p:sp>
    </p:spTree>
    <p:extLst>
      <p:ext uri="{BB962C8B-B14F-4D97-AF65-F5344CB8AC3E}">
        <p14:creationId xmlns:p14="http://schemas.microsoft.com/office/powerpoint/2010/main" val="39366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778A7-9D14-1F61-1BA5-B76BEBC4D9E2}"/>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68567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281CD-AD93-A0C5-933C-11C0B792C380}"/>
              </a:ext>
            </a:extLst>
          </p:cNvPr>
          <p:cNvSpPr>
            <a:spLocks noGrp="1"/>
          </p:cNvSpPr>
          <p:nvPr>
            <p:ph type="title"/>
          </p:nvPr>
        </p:nvSpPr>
        <p:spPr/>
        <p:txBody>
          <a:bodyPr/>
          <a:lstStyle/>
          <a:p>
            <a:r>
              <a:rPr lang="nl-NL"/>
              <a:t>Van keten naar netwerk</a:t>
            </a:r>
          </a:p>
        </p:txBody>
      </p:sp>
      <p:sp>
        <p:nvSpPr>
          <p:cNvPr id="3" name="Tijdelijke aanduiding voor inhoud 2">
            <a:extLst>
              <a:ext uri="{FF2B5EF4-FFF2-40B4-BE49-F238E27FC236}">
                <a16:creationId xmlns:a16="http://schemas.microsoft.com/office/drawing/2014/main" id="{CF5F9A97-6FAD-975C-099D-0D46E08105EA}"/>
              </a:ext>
            </a:extLst>
          </p:cNvPr>
          <p:cNvSpPr>
            <a:spLocks noGrp="1"/>
          </p:cNvSpPr>
          <p:nvPr>
            <p:ph idx="1"/>
          </p:nvPr>
        </p:nvSpPr>
        <p:spPr/>
        <p:txBody>
          <a:bodyPr/>
          <a:lstStyle/>
          <a:p>
            <a:r>
              <a:rPr lang="nl-NL"/>
              <a:t>Ketenzorg werkt vaak best goed</a:t>
            </a:r>
          </a:p>
          <a:p>
            <a:endParaRPr lang="nl-NL"/>
          </a:p>
          <a:p>
            <a:r>
              <a:rPr lang="nl-NL"/>
              <a:t>Maar lang niet altijd:</a:t>
            </a:r>
          </a:p>
          <a:p>
            <a:pPr lvl="1"/>
            <a:r>
              <a:rPr lang="nl-NL"/>
              <a:t>Chronische zorg</a:t>
            </a:r>
          </a:p>
          <a:p>
            <a:pPr lvl="1"/>
            <a:r>
              <a:rPr lang="nl-NL"/>
              <a:t>Ouderen</a:t>
            </a:r>
          </a:p>
          <a:p>
            <a:pPr lvl="1"/>
            <a:r>
              <a:rPr lang="nl-NL"/>
              <a:t>jeugdzorg</a:t>
            </a:r>
          </a:p>
          <a:p>
            <a:pPr lvl="1"/>
            <a:r>
              <a:rPr lang="nl-NL"/>
              <a:t>MPG</a:t>
            </a:r>
          </a:p>
          <a:p>
            <a:pPr lvl="1"/>
            <a:r>
              <a:rPr lang="nl-NL"/>
              <a:t>…</a:t>
            </a:r>
          </a:p>
          <a:p>
            <a:pPr lvl="1"/>
            <a:endParaRPr lang="nl-NL"/>
          </a:p>
          <a:p>
            <a:r>
              <a:rPr lang="nl-NL"/>
              <a:t>Behoefte om met meerdere professionals samen gecoördineerd zorg te leveren aan een patiënt / cliënt </a:t>
            </a:r>
          </a:p>
          <a:p>
            <a:endParaRPr lang="nl-NL"/>
          </a:p>
        </p:txBody>
      </p:sp>
      <p:sp>
        <p:nvSpPr>
          <p:cNvPr id="4" name="Tijdelijke aanduiding voor dianummer 3">
            <a:extLst>
              <a:ext uri="{FF2B5EF4-FFF2-40B4-BE49-F238E27FC236}">
                <a16:creationId xmlns:a16="http://schemas.microsoft.com/office/drawing/2014/main" id="{E38420D5-F645-1923-470B-8534F7E5CFC6}"/>
              </a:ext>
            </a:extLst>
          </p:cNvPr>
          <p:cNvSpPr>
            <a:spLocks noGrp="1"/>
          </p:cNvSpPr>
          <p:nvPr>
            <p:ph type="sldNum" sz="quarter" idx="12"/>
          </p:nvPr>
        </p:nvSpPr>
        <p:spPr>
          <a:xfrm>
            <a:off x="8927120" y="59630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2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63A40-037B-4AEF-8B75-C8C99967F95D}" type="slidenum">
              <a:rPr lang="nl-NL" smtClean="0"/>
              <a:pPr/>
              <a:t>13</a:t>
            </a:fld>
            <a:endParaRPr lang="nl-NL"/>
          </a:p>
        </p:txBody>
      </p:sp>
      <p:grpSp>
        <p:nvGrpSpPr>
          <p:cNvPr id="7" name="Groep 6">
            <a:extLst>
              <a:ext uri="{FF2B5EF4-FFF2-40B4-BE49-F238E27FC236}">
                <a16:creationId xmlns:a16="http://schemas.microsoft.com/office/drawing/2014/main" id="{269F154A-BF85-2A06-D310-A2A32DB815E4}"/>
              </a:ext>
            </a:extLst>
          </p:cNvPr>
          <p:cNvGrpSpPr/>
          <p:nvPr/>
        </p:nvGrpSpPr>
        <p:grpSpPr>
          <a:xfrm>
            <a:off x="4888676" y="2466454"/>
            <a:ext cx="6047686" cy="1102641"/>
            <a:chOff x="648000" y="2081717"/>
            <a:chExt cx="6047686" cy="1102641"/>
          </a:xfrm>
        </p:grpSpPr>
        <p:pic>
          <p:nvPicPr>
            <p:cNvPr id="8" name="Afbeelding 7" descr="Afbeelding met binnen&#10;&#10;Automatisch gegenereerde beschrijving">
              <a:extLst>
                <a:ext uri="{FF2B5EF4-FFF2-40B4-BE49-F238E27FC236}">
                  <a16:creationId xmlns:a16="http://schemas.microsoft.com/office/drawing/2014/main" id="{E25DBAA2-A5E8-2C19-EC0B-E88847481DE0}"/>
                </a:ext>
              </a:extLst>
            </p:cNvPr>
            <p:cNvPicPr>
              <a:picLocks noChangeAspect="1"/>
            </p:cNvPicPr>
            <p:nvPr/>
          </p:nvPicPr>
          <p:blipFill>
            <a:blip r:embed="rId2"/>
            <a:stretch>
              <a:fillRect/>
            </a:stretch>
          </p:blipFill>
          <p:spPr>
            <a:xfrm>
              <a:off x="4235629" y="2081718"/>
              <a:ext cx="1147008" cy="1102640"/>
            </a:xfrm>
            <a:prstGeom prst="rect">
              <a:avLst/>
            </a:prstGeom>
          </p:spPr>
        </p:pic>
        <p:pic>
          <p:nvPicPr>
            <p:cNvPr id="9" name="Afbeelding 8" descr="Afbeelding met binnen&#10;&#10;Automatisch gegenereerde beschrijving">
              <a:extLst>
                <a:ext uri="{FF2B5EF4-FFF2-40B4-BE49-F238E27FC236}">
                  <a16:creationId xmlns:a16="http://schemas.microsoft.com/office/drawing/2014/main" id="{A9A6EAA9-1163-35F8-0057-68C1CBDC9C7E}"/>
                </a:ext>
              </a:extLst>
            </p:cNvPr>
            <p:cNvPicPr>
              <a:picLocks noChangeAspect="1"/>
            </p:cNvPicPr>
            <p:nvPr/>
          </p:nvPicPr>
          <p:blipFill>
            <a:blip r:embed="rId3"/>
            <a:stretch>
              <a:fillRect/>
            </a:stretch>
          </p:blipFill>
          <p:spPr>
            <a:xfrm>
              <a:off x="1926356" y="2081717"/>
              <a:ext cx="2206030" cy="1102641"/>
            </a:xfrm>
            <a:prstGeom prst="rect">
              <a:avLst/>
            </a:prstGeom>
          </p:spPr>
        </p:pic>
        <p:pic>
          <p:nvPicPr>
            <p:cNvPr id="10" name="Afbeelding 9" descr="Afbeelding met binnen, accessoire, kettinkje&#10;&#10;Automatisch gegenereerde beschrijving">
              <a:extLst>
                <a:ext uri="{FF2B5EF4-FFF2-40B4-BE49-F238E27FC236}">
                  <a16:creationId xmlns:a16="http://schemas.microsoft.com/office/drawing/2014/main" id="{EB90F6F9-AEC3-8665-EBE6-B20B7415C063}"/>
                </a:ext>
              </a:extLst>
            </p:cNvPr>
            <p:cNvPicPr>
              <a:picLocks noChangeAspect="1"/>
            </p:cNvPicPr>
            <p:nvPr/>
          </p:nvPicPr>
          <p:blipFill>
            <a:blip r:embed="rId4"/>
            <a:stretch>
              <a:fillRect/>
            </a:stretch>
          </p:blipFill>
          <p:spPr>
            <a:xfrm>
              <a:off x="5548678" y="2081718"/>
              <a:ext cx="1147008" cy="1102640"/>
            </a:xfrm>
            <a:prstGeom prst="rect">
              <a:avLst/>
            </a:prstGeom>
          </p:spPr>
        </p:pic>
        <p:pic>
          <p:nvPicPr>
            <p:cNvPr id="11" name="Afbeelding 10" descr="Afbeelding met binnen, toetsenbord, wit&#10;&#10;Automatisch gegenereerde beschrijving">
              <a:extLst>
                <a:ext uri="{FF2B5EF4-FFF2-40B4-BE49-F238E27FC236}">
                  <a16:creationId xmlns:a16="http://schemas.microsoft.com/office/drawing/2014/main" id="{7BB9C6ED-C784-7616-D1E4-21E3AC112FFA}"/>
                </a:ext>
              </a:extLst>
            </p:cNvPr>
            <p:cNvPicPr>
              <a:picLocks noChangeAspect="1"/>
            </p:cNvPicPr>
            <p:nvPr/>
          </p:nvPicPr>
          <p:blipFill>
            <a:blip r:embed="rId5"/>
            <a:stretch>
              <a:fillRect/>
            </a:stretch>
          </p:blipFill>
          <p:spPr>
            <a:xfrm>
              <a:off x="648000" y="2091661"/>
              <a:ext cx="1094209" cy="1092697"/>
            </a:xfrm>
            <a:prstGeom prst="rect">
              <a:avLst/>
            </a:prstGeom>
          </p:spPr>
        </p:pic>
      </p:grpSp>
    </p:spTree>
    <p:extLst>
      <p:ext uri="{BB962C8B-B14F-4D97-AF65-F5344CB8AC3E}">
        <p14:creationId xmlns:p14="http://schemas.microsoft.com/office/powerpoint/2010/main" val="380970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067E4-8C40-BE33-A20D-99FA82477546}"/>
              </a:ext>
            </a:extLst>
          </p:cNvPr>
          <p:cNvSpPr>
            <a:spLocks noGrp="1"/>
          </p:cNvSpPr>
          <p:nvPr>
            <p:ph type="title"/>
          </p:nvPr>
        </p:nvSpPr>
        <p:spPr/>
        <p:txBody>
          <a:bodyPr/>
          <a:lstStyle/>
          <a:p>
            <a:r>
              <a:rPr lang="nl-NL"/>
              <a:t>cBoards in Amsterdam</a:t>
            </a:r>
          </a:p>
        </p:txBody>
      </p:sp>
      <p:sp>
        <p:nvSpPr>
          <p:cNvPr id="3" name="Tijdelijke aanduiding voor inhoud 2">
            <a:extLst>
              <a:ext uri="{FF2B5EF4-FFF2-40B4-BE49-F238E27FC236}">
                <a16:creationId xmlns:a16="http://schemas.microsoft.com/office/drawing/2014/main" id="{F7C1327E-044C-3FEB-095F-33F5127A7236}"/>
              </a:ext>
            </a:extLst>
          </p:cNvPr>
          <p:cNvSpPr>
            <a:spLocks noGrp="1"/>
          </p:cNvSpPr>
          <p:nvPr>
            <p:ph idx="1"/>
          </p:nvPr>
        </p:nvSpPr>
        <p:spPr/>
        <p:txBody>
          <a:bodyPr/>
          <a:lstStyle/>
          <a:p>
            <a:r>
              <a:rPr lang="nl-NL"/>
              <a:t>Coalitie DZ van AV&amp;G</a:t>
            </a:r>
          </a:p>
          <a:p>
            <a:endParaRPr lang="nl-NL"/>
          </a:p>
          <a:p>
            <a:r>
              <a:rPr lang="nl-NL"/>
              <a:t>Koppelen bronsystemen</a:t>
            </a:r>
          </a:p>
          <a:p>
            <a:r>
              <a:rPr lang="nl-NL"/>
              <a:t>Zelfmetingen</a:t>
            </a:r>
          </a:p>
          <a:p>
            <a:r>
              <a:rPr lang="nl-NL"/>
              <a:t>Chat, video</a:t>
            </a:r>
          </a:p>
          <a:p>
            <a:r>
              <a:rPr lang="nl-NL"/>
              <a:t>Eenvoudig mensen aan het board toe te voegen</a:t>
            </a:r>
          </a:p>
          <a:p>
            <a:pPr marL="0" indent="0">
              <a:buNone/>
            </a:pPr>
            <a:endParaRPr lang="nl-NL"/>
          </a:p>
          <a:p>
            <a:pPr marL="0" indent="0">
              <a:buNone/>
            </a:pPr>
            <a:r>
              <a:rPr lang="nl-NL"/>
              <a:t>Betrokken: </a:t>
            </a:r>
          </a:p>
          <a:p>
            <a:r>
              <a:rPr lang="nl-NL"/>
              <a:t>OLVG, Cordaan, Huisartsen (POH)</a:t>
            </a:r>
          </a:p>
          <a:p>
            <a:r>
              <a:rPr lang="nl-NL"/>
              <a:t>Sigra, Virtual Ward, (TPA)</a:t>
            </a:r>
          </a:p>
        </p:txBody>
      </p:sp>
      <p:sp>
        <p:nvSpPr>
          <p:cNvPr id="4" name="Tijdelijke aanduiding voor dianummer 3">
            <a:extLst>
              <a:ext uri="{FF2B5EF4-FFF2-40B4-BE49-F238E27FC236}">
                <a16:creationId xmlns:a16="http://schemas.microsoft.com/office/drawing/2014/main" id="{A173563C-B1C9-5B42-321F-79EAFA483756}"/>
              </a:ext>
            </a:extLst>
          </p:cNvPr>
          <p:cNvSpPr>
            <a:spLocks noGrp="1"/>
          </p:cNvSpPr>
          <p:nvPr>
            <p:ph type="sldNum" sz="quarter" idx="12"/>
          </p:nvPr>
        </p:nvSpPr>
        <p:spPr>
          <a:xfrm>
            <a:off x="8927120" y="59630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2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63A40-037B-4AEF-8B75-C8C99967F95D}" type="slidenum">
              <a:rPr lang="nl-NL" smtClean="0"/>
              <a:pPr/>
              <a:t>14</a:t>
            </a:fld>
            <a:endParaRPr lang="nl-NL"/>
          </a:p>
        </p:txBody>
      </p:sp>
    </p:spTree>
    <p:extLst>
      <p:ext uri="{BB962C8B-B14F-4D97-AF65-F5344CB8AC3E}">
        <p14:creationId xmlns:p14="http://schemas.microsoft.com/office/powerpoint/2010/main" val="390457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33B84-D544-505D-619B-F072948765EA}"/>
              </a:ext>
            </a:extLst>
          </p:cNvPr>
          <p:cNvSpPr>
            <a:spLocks noGrp="1"/>
          </p:cNvSpPr>
          <p:nvPr>
            <p:ph type="title"/>
          </p:nvPr>
        </p:nvSpPr>
        <p:spPr/>
        <p:txBody>
          <a:bodyPr/>
          <a:lstStyle/>
          <a:p>
            <a:r>
              <a:rPr lang="nl-NL"/>
              <a:t>Hoe het werkt</a:t>
            </a:r>
          </a:p>
        </p:txBody>
      </p:sp>
      <p:sp>
        <p:nvSpPr>
          <p:cNvPr id="3" name="Tijdelijke aanduiding voor dianummer 2">
            <a:extLst>
              <a:ext uri="{FF2B5EF4-FFF2-40B4-BE49-F238E27FC236}">
                <a16:creationId xmlns:a16="http://schemas.microsoft.com/office/drawing/2014/main" id="{6BB9C66D-9CD2-CB1A-0B99-060476047EC1}"/>
              </a:ext>
            </a:extLst>
          </p:cNvPr>
          <p:cNvSpPr>
            <a:spLocks noGrp="1"/>
          </p:cNvSpPr>
          <p:nvPr>
            <p:ph type="sldNum" sz="quarter" idx="12"/>
          </p:nvPr>
        </p:nvSpPr>
        <p:spPr>
          <a:xfrm>
            <a:off x="8927120" y="59630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2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63A40-037B-4AEF-8B75-C8C99967F95D}" type="slidenum">
              <a:rPr lang="nl-NL" smtClean="0"/>
              <a:pPr/>
              <a:t>15</a:t>
            </a:fld>
            <a:endParaRPr lang="nl-NL"/>
          </a:p>
        </p:txBody>
      </p:sp>
      <p:pic>
        <p:nvPicPr>
          <p:cNvPr id="5" name="Afbeelding 4">
            <a:extLst>
              <a:ext uri="{FF2B5EF4-FFF2-40B4-BE49-F238E27FC236}">
                <a16:creationId xmlns:a16="http://schemas.microsoft.com/office/drawing/2014/main" id="{95518D14-D04E-CFD6-CEFE-A84A96BFAA65}"/>
              </a:ext>
            </a:extLst>
          </p:cNvPr>
          <p:cNvPicPr>
            <a:picLocks noChangeAspect="1"/>
          </p:cNvPicPr>
          <p:nvPr/>
        </p:nvPicPr>
        <p:blipFill>
          <a:blip r:embed="rId2"/>
          <a:stretch>
            <a:fillRect/>
          </a:stretch>
        </p:blipFill>
        <p:spPr>
          <a:xfrm>
            <a:off x="415735" y="1538179"/>
            <a:ext cx="5431391" cy="3899460"/>
          </a:xfrm>
          <a:prstGeom prst="rect">
            <a:avLst/>
          </a:prstGeom>
        </p:spPr>
      </p:pic>
      <p:pic>
        <p:nvPicPr>
          <p:cNvPr id="7" name="Afbeelding 6">
            <a:extLst>
              <a:ext uri="{FF2B5EF4-FFF2-40B4-BE49-F238E27FC236}">
                <a16:creationId xmlns:a16="http://schemas.microsoft.com/office/drawing/2014/main" id="{A0641EE7-DD88-5FD3-D6C4-58B2FAE7F718}"/>
              </a:ext>
            </a:extLst>
          </p:cNvPr>
          <p:cNvPicPr>
            <a:picLocks noChangeAspect="1"/>
          </p:cNvPicPr>
          <p:nvPr/>
        </p:nvPicPr>
        <p:blipFill>
          <a:blip r:embed="rId3"/>
          <a:stretch>
            <a:fillRect/>
          </a:stretch>
        </p:blipFill>
        <p:spPr>
          <a:xfrm>
            <a:off x="6164870" y="1704406"/>
            <a:ext cx="5505450" cy="3943350"/>
          </a:xfrm>
          <a:prstGeom prst="rect">
            <a:avLst/>
          </a:prstGeom>
        </p:spPr>
      </p:pic>
    </p:spTree>
    <p:extLst>
      <p:ext uri="{BB962C8B-B14F-4D97-AF65-F5344CB8AC3E}">
        <p14:creationId xmlns:p14="http://schemas.microsoft.com/office/powerpoint/2010/main" val="223662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81EDE-278F-690D-76E5-D5B6C2CB9301}"/>
              </a:ext>
            </a:extLst>
          </p:cNvPr>
          <p:cNvSpPr>
            <a:spLocks noGrp="1"/>
          </p:cNvSpPr>
          <p:nvPr>
            <p:ph type="title"/>
          </p:nvPr>
        </p:nvSpPr>
        <p:spPr/>
        <p:txBody>
          <a:bodyPr/>
          <a:lstStyle/>
          <a:p>
            <a:r>
              <a:rPr lang="nl-NL"/>
              <a:t>Status </a:t>
            </a:r>
          </a:p>
        </p:txBody>
      </p:sp>
      <p:sp>
        <p:nvSpPr>
          <p:cNvPr id="3" name="Tijdelijke aanduiding voor dianummer 2">
            <a:extLst>
              <a:ext uri="{FF2B5EF4-FFF2-40B4-BE49-F238E27FC236}">
                <a16:creationId xmlns:a16="http://schemas.microsoft.com/office/drawing/2014/main" id="{D3863CE7-ABFE-19F3-C24D-F258C7A4232D}"/>
              </a:ext>
            </a:extLst>
          </p:cNvPr>
          <p:cNvSpPr>
            <a:spLocks noGrp="1"/>
          </p:cNvSpPr>
          <p:nvPr>
            <p:ph type="sldNum" sz="quarter" idx="12"/>
          </p:nvPr>
        </p:nvSpPr>
        <p:spPr>
          <a:xfrm>
            <a:off x="8927120" y="59630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2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63A40-037B-4AEF-8B75-C8C99967F95D}" type="slidenum">
              <a:rPr lang="nl-NL" smtClean="0"/>
              <a:pPr/>
              <a:t>16</a:t>
            </a:fld>
            <a:endParaRPr lang="nl-NL"/>
          </a:p>
        </p:txBody>
      </p:sp>
      <p:sp>
        <p:nvSpPr>
          <p:cNvPr id="4" name="Rechthoek: afgeronde hoeken 3">
            <a:extLst>
              <a:ext uri="{FF2B5EF4-FFF2-40B4-BE49-F238E27FC236}">
                <a16:creationId xmlns:a16="http://schemas.microsoft.com/office/drawing/2014/main" id="{BD898406-887D-4108-B337-3E7BB81B30C8}"/>
              </a:ext>
            </a:extLst>
          </p:cNvPr>
          <p:cNvSpPr/>
          <p:nvPr/>
        </p:nvSpPr>
        <p:spPr>
          <a:xfrm>
            <a:off x="519463" y="2477489"/>
            <a:ext cx="3437993" cy="2957235"/>
          </a:xfrm>
          <a:custGeom>
            <a:avLst/>
            <a:gdLst>
              <a:gd name="connsiteX0" fmla="*/ 0 w 3437993"/>
              <a:gd name="connsiteY0" fmla="*/ 492882 h 2957235"/>
              <a:gd name="connsiteX1" fmla="*/ 492882 w 3437993"/>
              <a:gd name="connsiteY1" fmla="*/ 0 h 2957235"/>
              <a:gd name="connsiteX2" fmla="*/ 1154984 w 3437993"/>
              <a:gd name="connsiteY2" fmla="*/ 0 h 2957235"/>
              <a:gd name="connsiteX3" fmla="*/ 1694474 w 3437993"/>
              <a:gd name="connsiteY3" fmla="*/ 0 h 2957235"/>
              <a:gd name="connsiteX4" fmla="*/ 2307531 w 3437993"/>
              <a:gd name="connsiteY4" fmla="*/ 0 h 2957235"/>
              <a:gd name="connsiteX5" fmla="*/ 2945111 w 3437993"/>
              <a:gd name="connsiteY5" fmla="*/ 0 h 2957235"/>
              <a:gd name="connsiteX6" fmla="*/ 3437993 w 3437993"/>
              <a:gd name="connsiteY6" fmla="*/ 492882 h 2957235"/>
              <a:gd name="connsiteX7" fmla="*/ 3437993 w 3437993"/>
              <a:gd name="connsiteY7" fmla="*/ 1130324 h 2957235"/>
              <a:gd name="connsiteX8" fmla="*/ 3437993 w 3437993"/>
              <a:gd name="connsiteY8" fmla="*/ 1826911 h 2957235"/>
              <a:gd name="connsiteX9" fmla="*/ 3437993 w 3437993"/>
              <a:gd name="connsiteY9" fmla="*/ 2464353 h 2957235"/>
              <a:gd name="connsiteX10" fmla="*/ 2945111 w 3437993"/>
              <a:gd name="connsiteY10" fmla="*/ 2957235 h 2957235"/>
              <a:gd name="connsiteX11" fmla="*/ 2356576 w 3437993"/>
              <a:gd name="connsiteY11" fmla="*/ 2957235 h 2957235"/>
              <a:gd name="connsiteX12" fmla="*/ 1718997 w 3437993"/>
              <a:gd name="connsiteY12" fmla="*/ 2957235 h 2957235"/>
              <a:gd name="connsiteX13" fmla="*/ 1154984 w 3437993"/>
              <a:gd name="connsiteY13" fmla="*/ 2957235 h 2957235"/>
              <a:gd name="connsiteX14" fmla="*/ 492882 w 3437993"/>
              <a:gd name="connsiteY14" fmla="*/ 2957235 h 2957235"/>
              <a:gd name="connsiteX15" fmla="*/ 0 w 3437993"/>
              <a:gd name="connsiteY15" fmla="*/ 2464353 h 2957235"/>
              <a:gd name="connsiteX16" fmla="*/ 0 w 3437993"/>
              <a:gd name="connsiteY16" fmla="*/ 1866340 h 2957235"/>
              <a:gd name="connsiteX17" fmla="*/ 0 w 3437993"/>
              <a:gd name="connsiteY17" fmla="*/ 1169754 h 2957235"/>
              <a:gd name="connsiteX18" fmla="*/ 0 w 3437993"/>
              <a:gd name="connsiteY18" fmla="*/ 492882 h 295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7993" h="2957235" extrusionOk="0">
                <a:moveTo>
                  <a:pt x="0" y="492882"/>
                </a:moveTo>
                <a:cubicBezTo>
                  <a:pt x="-40793" y="265740"/>
                  <a:pt x="231824" y="-19663"/>
                  <a:pt x="492882" y="0"/>
                </a:cubicBezTo>
                <a:cubicBezTo>
                  <a:pt x="728058" y="-6531"/>
                  <a:pt x="908205" y="2515"/>
                  <a:pt x="1154984" y="0"/>
                </a:cubicBezTo>
                <a:cubicBezTo>
                  <a:pt x="1401763" y="-2515"/>
                  <a:pt x="1523277" y="16064"/>
                  <a:pt x="1694474" y="0"/>
                </a:cubicBezTo>
                <a:cubicBezTo>
                  <a:pt x="1865671" y="-16064"/>
                  <a:pt x="2163931" y="19191"/>
                  <a:pt x="2307531" y="0"/>
                </a:cubicBezTo>
                <a:cubicBezTo>
                  <a:pt x="2451131" y="-19191"/>
                  <a:pt x="2629941" y="12984"/>
                  <a:pt x="2945111" y="0"/>
                </a:cubicBezTo>
                <a:cubicBezTo>
                  <a:pt x="3227314" y="-26658"/>
                  <a:pt x="3465855" y="191830"/>
                  <a:pt x="3437993" y="492882"/>
                </a:cubicBezTo>
                <a:cubicBezTo>
                  <a:pt x="3446362" y="764663"/>
                  <a:pt x="3451112" y="862679"/>
                  <a:pt x="3437993" y="1130324"/>
                </a:cubicBezTo>
                <a:cubicBezTo>
                  <a:pt x="3424874" y="1397969"/>
                  <a:pt x="3440800" y="1639226"/>
                  <a:pt x="3437993" y="1826911"/>
                </a:cubicBezTo>
                <a:cubicBezTo>
                  <a:pt x="3435186" y="2014596"/>
                  <a:pt x="3435503" y="2262588"/>
                  <a:pt x="3437993" y="2464353"/>
                </a:cubicBezTo>
                <a:cubicBezTo>
                  <a:pt x="3424720" y="2722388"/>
                  <a:pt x="3220834" y="2945070"/>
                  <a:pt x="2945111" y="2957235"/>
                </a:cubicBezTo>
                <a:cubicBezTo>
                  <a:pt x="2776786" y="2972427"/>
                  <a:pt x="2614223" y="2975540"/>
                  <a:pt x="2356576" y="2957235"/>
                </a:cubicBezTo>
                <a:cubicBezTo>
                  <a:pt x="2098930" y="2938930"/>
                  <a:pt x="1973076" y="2943659"/>
                  <a:pt x="1718997" y="2957235"/>
                </a:cubicBezTo>
                <a:cubicBezTo>
                  <a:pt x="1464918" y="2970811"/>
                  <a:pt x="1304246" y="2974019"/>
                  <a:pt x="1154984" y="2957235"/>
                </a:cubicBezTo>
                <a:cubicBezTo>
                  <a:pt x="1005722" y="2940451"/>
                  <a:pt x="724577" y="2925061"/>
                  <a:pt x="492882" y="2957235"/>
                </a:cubicBezTo>
                <a:cubicBezTo>
                  <a:pt x="218779" y="2947093"/>
                  <a:pt x="-18280" y="2742166"/>
                  <a:pt x="0" y="2464353"/>
                </a:cubicBezTo>
                <a:cubicBezTo>
                  <a:pt x="29815" y="2316304"/>
                  <a:pt x="-27634" y="2006517"/>
                  <a:pt x="0" y="1866340"/>
                </a:cubicBezTo>
                <a:cubicBezTo>
                  <a:pt x="27634" y="1726163"/>
                  <a:pt x="24351" y="1497977"/>
                  <a:pt x="0" y="1169754"/>
                </a:cubicBezTo>
                <a:cubicBezTo>
                  <a:pt x="-24351" y="841531"/>
                  <a:pt x="26656" y="629910"/>
                  <a:pt x="0" y="492882"/>
                </a:cubicBezTo>
                <a:close/>
              </a:path>
            </a:pathLst>
          </a:custGeom>
          <a:noFill/>
          <a:ln w="38100">
            <a:extLst>
              <a:ext uri="{C807C97D-BFC1-408E-A445-0C87EB9F89A2}">
                <ask:lineSketchStyleProps xmlns:ask="http://schemas.microsoft.com/office/drawing/2018/sketchyshapes" sd="2651344321">
                  <a:prstGeom prst="round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6" name="Ovaal 5">
            <a:extLst>
              <a:ext uri="{FF2B5EF4-FFF2-40B4-BE49-F238E27FC236}">
                <a16:creationId xmlns:a16="http://schemas.microsoft.com/office/drawing/2014/main" id="{9AEDD1C2-9D2B-41BC-B4BD-977CA3D22DED}"/>
              </a:ext>
            </a:extLst>
          </p:cNvPr>
          <p:cNvSpPr/>
          <p:nvPr/>
        </p:nvSpPr>
        <p:spPr>
          <a:xfrm>
            <a:off x="1756253" y="2571338"/>
            <a:ext cx="959476" cy="959476"/>
          </a:xfrm>
          <a:custGeom>
            <a:avLst/>
            <a:gdLst>
              <a:gd name="connsiteX0" fmla="*/ 0 w 959476"/>
              <a:gd name="connsiteY0" fmla="*/ 479738 h 959476"/>
              <a:gd name="connsiteX1" fmla="*/ 479738 w 959476"/>
              <a:gd name="connsiteY1" fmla="*/ 0 h 959476"/>
              <a:gd name="connsiteX2" fmla="*/ 959476 w 959476"/>
              <a:gd name="connsiteY2" fmla="*/ 479738 h 959476"/>
              <a:gd name="connsiteX3" fmla="*/ 479738 w 959476"/>
              <a:gd name="connsiteY3" fmla="*/ 959476 h 959476"/>
              <a:gd name="connsiteX4" fmla="*/ 0 w 95947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59476" fill="none" extrusionOk="0">
                <a:moveTo>
                  <a:pt x="0" y="479738"/>
                </a:moveTo>
                <a:cubicBezTo>
                  <a:pt x="-65896" y="187789"/>
                  <a:pt x="200139" y="26466"/>
                  <a:pt x="479738" y="0"/>
                </a:cubicBezTo>
                <a:cubicBezTo>
                  <a:pt x="777502" y="37677"/>
                  <a:pt x="1001156" y="257394"/>
                  <a:pt x="959476" y="479738"/>
                </a:cubicBezTo>
                <a:cubicBezTo>
                  <a:pt x="888267" y="722869"/>
                  <a:pt x="763959" y="981729"/>
                  <a:pt x="479738" y="959476"/>
                </a:cubicBezTo>
                <a:cubicBezTo>
                  <a:pt x="178319" y="1008781"/>
                  <a:pt x="-53231" y="695864"/>
                  <a:pt x="0" y="479738"/>
                </a:cubicBezTo>
                <a:close/>
              </a:path>
              <a:path w="959476" h="959476" stroke="0" extrusionOk="0">
                <a:moveTo>
                  <a:pt x="0" y="479738"/>
                </a:moveTo>
                <a:cubicBezTo>
                  <a:pt x="28683" y="172569"/>
                  <a:pt x="243716" y="45346"/>
                  <a:pt x="479738" y="0"/>
                </a:cubicBezTo>
                <a:cubicBezTo>
                  <a:pt x="721296" y="-65118"/>
                  <a:pt x="991217" y="233772"/>
                  <a:pt x="959476" y="479738"/>
                </a:cubicBezTo>
                <a:cubicBezTo>
                  <a:pt x="953197" y="676168"/>
                  <a:pt x="714054" y="973275"/>
                  <a:pt x="479738" y="959476"/>
                </a:cubicBezTo>
                <a:cubicBezTo>
                  <a:pt x="210263" y="937778"/>
                  <a:pt x="9294" y="758092"/>
                  <a:pt x="0" y="479738"/>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Ouderen</a:t>
            </a:r>
            <a:endParaRPr lang="en-US" sz="1000"/>
          </a:p>
        </p:txBody>
      </p:sp>
      <p:sp>
        <p:nvSpPr>
          <p:cNvPr id="7" name="Ovaal 6">
            <a:extLst>
              <a:ext uri="{FF2B5EF4-FFF2-40B4-BE49-F238E27FC236}">
                <a16:creationId xmlns:a16="http://schemas.microsoft.com/office/drawing/2014/main" id="{C37371E5-1014-4480-ABF1-0082EB27692F}"/>
              </a:ext>
            </a:extLst>
          </p:cNvPr>
          <p:cNvSpPr/>
          <p:nvPr/>
        </p:nvSpPr>
        <p:spPr>
          <a:xfrm>
            <a:off x="2837235" y="3174749"/>
            <a:ext cx="959476" cy="959476"/>
          </a:xfrm>
          <a:custGeom>
            <a:avLst/>
            <a:gdLst>
              <a:gd name="connsiteX0" fmla="*/ 0 w 959476"/>
              <a:gd name="connsiteY0" fmla="*/ 479738 h 959476"/>
              <a:gd name="connsiteX1" fmla="*/ 479738 w 959476"/>
              <a:gd name="connsiteY1" fmla="*/ 0 h 959476"/>
              <a:gd name="connsiteX2" fmla="*/ 959476 w 959476"/>
              <a:gd name="connsiteY2" fmla="*/ 479738 h 959476"/>
              <a:gd name="connsiteX3" fmla="*/ 479738 w 959476"/>
              <a:gd name="connsiteY3" fmla="*/ 959476 h 959476"/>
              <a:gd name="connsiteX4" fmla="*/ 0 w 95947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59476" fill="none" extrusionOk="0">
                <a:moveTo>
                  <a:pt x="0" y="479738"/>
                </a:moveTo>
                <a:cubicBezTo>
                  <a:pt x="-65896" y="187789"/>
                  <a:pt x="200139" y="26466"/>
                  <a:pt x="479738" y="0"/>
                </a:cubicBezTo>
                <a:cubicBezTo>
                  <a:pt x="777502" y="37677"/>
                  <a:pt x="1001156" y="257394"/>
                  <a:pt x="959476" y="479738"/>
                </a:cubicBezTo>
                <a:cubicBezTo>
                  <a:pt x="888267" y="722869"/>
                  <a:pt x="763959" y="981729"/>
                  <a:pt x="479738" y="959476"/>
                </a:cubicBezTo>
                <a:cubicBezTo>
                  <a:pt x="178319" y="1008781"/>
                  <a:pt x="-53231" y="695864"/>
                  <a:pt x="0" y="479738"/>
                </a:cubicBezTo>
                <a:close/>
              </a:path>
              <a:path w="959476" h="959476" stroke="0" extrusionOk="0">
                <a:moveTo>
                  <a:pt x="0" y="479738"/>
                </a:moveTo>
                <a:cubicBezTo>
                  <a:pt x="28683" y="172569"/>
                  <a:pt x="243716" y="45346"/>
                  <a:pt x="479738" y="0"/>
                </a:cubicBezTo>
                <a:cubicBezTo>
                  <a:pt x="721296" y="-65118"/>
                  <a:pt x="991217" y="233772"/>
                  <a:pt x="959476" y="479738"/>
                </a:cubicBezTo>
                <a:cubicBezTo>
                  <a:pt x="953197" y="676168"/>
                  <a:pt x="714054" y="973275"/>
                  <a:pt x="479738" y="959476"/>
                </a:cubicBezTo>
                <a:cubicBezTo>
                  <a:pt x="210263" y="937778"/>
                  <a:pt x="9294" y="758092"/>
                  <a:pt x="0" y="479738"/>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err="1"/>
              <a:t>Hart-falen</a:t>
            </a:r>
            <a:endParaRPr lang="en-US" sz="1000"/>
          </a:p>
        </p:txBody>
      </p:sp>
      <p:sp>
        <p:nvSpPr>
          <p:cNvPr id="8" name="Ovaal 7">
            <a:extLst>
              <a:ext uri="{FF2B5EF4-FFF2-40B4-BE49-F238E27FC236}">
                <a16:creationId xmlns:a16="http://schemas.microsoft.com/office/drawing/2014/main" id="{1FE91EB1-D0C3-4B6C-970D-266115153175}"/>
              </a:ext>
            </a:extLst>
          </p:cNvPr>
          <p:cNvSpPr/>
          <p:nvPr/>
        </p:nvSpPr>
        <p:spPr>
          <a:xfrm>
            <a:off x="2795378" y="4288601"/>
            <a:ext cx="959476" cy="959476"/>
          </a:xfrm>
          <a:custGeom>
            <a:avLst/>
            <a:gdLst>
              <a:gd name="connsiteX0" fmla="*/ 0 w 959476"/>
              <a:gd name="connsiteY0" fmla="*/ 479738 h 959476"/>
              <a:gd name="connsiteX1" fmla="*/ 479738 w 959476"/>
              <a:gd name="connsiteY1" fmla="*/ 0 h 959476"/>
              <a:gd name="connsiteX2" fmla="*/ 959476 w 959476"/>
              <a:gd name="connsiteY2" fmla="*/ 479738 h 959476"/>
              <a:gd name="connsiteX3" fmla="*/ 479738 w 959476"/>
              <a:gd name="connsiteY3" fmla="*/ 959476 h 959476"/>
              <a:gd name="connsiteX4" fmla="*/ 0 w 95947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59476" fill="none" extrusionOk="0">
                <a:moveTo>
                  <a:pt x="0" y="479738"/>
                </a:moveTo>
                <a:cubicBezTo>
                  <a:pt x="-65896" y="187789"/>
                  <a:pt x="200139" y="26466"/>
                  <a:pt x="479738" y="0"/>
                </a:cubicBezTo>
                <a:cubicBezTo>
                  <a:pt x="777502" y="37677"/>
                  <a:pt x="1001156" y="257394"/>
                  <a:pt x="959476" y="479738"/>
                </a:cubicBezTo>
                <a:cubicBezTo>
                  <a:pt x="888267" y="722869"/>
                  <a:pt x="763959" y="981729"/>
                  <a:pt x="479738" y="959476"/>
                </a:cubicBezTo>
                <a:cubicBezTo>
                  <a:pt x="178319" y="1008781"/>
                  <a:pt x="-53231" y="695864"/>
                  <a:pt x="0" y="479738"/>
                </a:cubicBezTo>
                <a:close/>
              </a:path>
              <a:path w="959476" h="959476" stroke="0" extrusionOk="0">
                <a:moveTo>
                  <a:pt x="0" y="479738"/>
                </a:moveTo>
                <a:cubicBezTo>
                  <a:pt x="28683" y="172569"/>
                  <a:pt x="243716" y="45346"/>
                  <a:pt x="479738" y="0"/>
                </a:cubicBezTo>
                <a:cubicBezTo>
                  <a:pt x="721296" y="-65118"/>
                  <a:pt x="991217" y="233772"/>
                  <a:pt x="959476" y="479738"/>
                </a:cubicBezTo>
                <a:cubicBezTo>
                  <a:pt x="953197" y="676168"/>
                  <a:pt x="714054" y="973275"/>
                  <a:pt x="479738" y="959476"/>
                </a:cubicBezTo>
                <a:cubicBezTo>
                  <a:pt x="210263" y="937778"/>
                  <a:pt x="9294" y="758092"/>
                  <a:pt x="0" y="479738"/>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MDL</a:t>
            </a:r>
            <a:endParaRPr lang="en-US" sz="1000"/>
          </a:p>
        </p:txBody>
      </p:sp>
      <p:sp>
        <p:nvSpPr>
          <p:cNvPr id="9" name="Ovaal 8">
            <a:extLst>
              <a:ext uri="{FF2B5EF4-FFF2-40B4-BE49-F238E27FC236}">
                <a16:creationId xmlns:a16="http://schemas.microsoft.com/office/drawing/2014/main" id="{0CD2896B-4C36-4A6E-B483-8043675FB275}"/>
              </a:ext>
            </a:extLst>
          </p:cNvPr>
          <p:cNvSpPr/>
          <p:nvPr/>
        </p:nvSpPr>
        <p:spPr>
          <a:xfrm>
            <a:off x="1877759" y="3607268"/>
            <a:ext cx="959476" cy="959476"/>
          </a:xfrm>
          <a:custGeom>
            <a:avLst/>
            <a:gdLst>
              <a:gd name="connsiteX0" fmla="*/ 0 w 959476"/>
              <a:gd name="connsiteY0" fmla="*/ 479738 h 959476"/>
              <a:gd name="connsiteX1" fmla="*/ 479738 w 959476"/>
              <a:gd name="connsiteY1" fmla="*/ 0 h 959476"/>
              <a:gd name="connsiteX2" fmla="*/ 959476 w 959476"/>
              <a:gd name="connsiteY2" fmla="*/ 479738 h 959476"/>
              <a:gd name="connsiteX3" fmla="*/ 479738 w 959476"/>
              <a:gd name="connsiteY3" fmla="*/ 959476 h 959476"/>
              <a:gd name="connsiteX4" fmla="*/ 0 w 95947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59476" fill="none" extrusionOk="0">
                <a:moveTo>
                  <a:pt x="0" y="479738"/>
                </a:moveTo>
                <a:cubicBezTo>
                  <a:pt x="-65896" y="187789"/>
                  <a:pt x="200139" y="26466"/>
                  <a:pt x="479738" y="0"/>
                </a:cubicBezTo>
                <a:cubicBezTo>
                  <a:pt x="777502" y="37677"/>
                  <a:pt x="1001156" y="257394"/>
                  <a:pt x="959476" y="479738"/>
                </a:cubicBezTo>
                <a:cubicBezTo>
                  <a:pt x="888267" y="722869"/>
                  <a:pt x="763959" y="981729"/>
                  <a:pt x="479738" y="959476"/>
                </a:cubicBezTo>
                <a:cubicBezTo>
                  <a:pt x="178319" y="1008781"/>
                  <a:pt x="-53231" y="695864"/>
                  <a:pt x="0" y="479738"/>
                </a:cubicBezTo>
                <a:close/>
              </a:path>
              <a:path w="959476" h="959476" stroke="0" extrusionOk="0">
                <a:moveTo>
                  <a:pt x="0" y="479738"/>
                </a:moveTo>
                <a:cubicBezTo>
                  <a:pt x="28683" y="172569"/>
                  <a:pt x="243716" y="45346"/>
                  <a:pt x="479738" y="0"/>
                </a:cubicBezTo>
                <a:cubicBezTo>
                  <a:pt x="721296" y="-65118"/>
                  <a:pt x="991217" y="233772"/>
                  <a:pt x="959476" y="479738"/>
                </a:cubicBezTo>
                <a:cubicBezTo>
                  <a:pt x="953197" y="676168"/>
                  <a:pt x="714054" y="973275"/>
                  <a:pt x="479738" y="959476"/>
                </a:cubicBezTo>
                <a:cubicBezTo>
                  <a:pt x="210263" y="937778"/>
                  <a:pt x="9294" y="758092"/>
                  <a:pt x="0" y="479738"/>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err="1"/>
              <a:t>Stroke</a:t>
            </a:r>
            <a:r>
              <a:rPr lang="nl-NL" sz="1000"/>
              <a:t>/ CVA</a:t>
            </a:r>
            <a:endParaRPr lang="en-US" sz="1000"/>
          </a:p>
        </p:txBody>
      </p:sp>
      <p:sp>
        <p:nvSpPr>
          <p:cNvPr id="10" name="Ovaal 9">
            <a:extLst>
              <a:ext uri="{FF2B5EF4-FFF2-40B4-BE49-F238E27FC236}">
                <a16:creationId xmlns:a16="http://schemas.microsoft.com/office/drawing/2014/main" id="{C9DE55CA-E144-46E5-B244-8068F8FE02B5}"/>
              </a:ext>
            </a:extLst>
          </p:cNvPr>
          <p:cNvSpPr/>
          <p:nvPr/>
        </p:nvSpPr>
        <p:spPr>
          <a:xfrm>
            <a:off x="4260254" y="4094725"/>
            <a:ext cx="959476" cy="912760"/>
          </a:xfrm>
          <a:custGeom>
            <a:avLst/>
            <a:gdLst>
              <a:gd name="connsiteX0" fmla="*/ 0 w 959476"/>
              <a:gd name="connsiteY0" fmla="*/ 456380 h 912760"/>
              <a:gd name="connsiteX1" fmla="*/ 479738 w 959476"/>
              <a:gd name="connsiteY1" fmla="*/ 0 h 912760"/>
              <a:gd name="connsiteX2" fmla="*/ 959476 w 959476"/>
              <a:gd name="connsiteY2" fmla="*/ 456380 h 912760"/>
              <a:gd name="connsiteX3" fmla="*/ 479738 w 959476"/>
              <a:gd name="connsiteY3" fmla="*/ 912760 h 912760"/>
              <a:gd name="connsiteX4" fmla="*/ 0 w 959476"/>
              <a:gd name="connsiteY4" fmla="*/ 456380 h 91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12760" fill="none" extrusionOk="0">
                <a:moveTo>
                  <a:pt x="0" y="456380"/>
                </a:moveTo>
                <a:cubicBezTo>
                  <a:pt x="-65896" y="177331"/>
                  <a:pt x="200139" y="26466"/>
                  <a:pt x="479738" y="0"/>
                </a:cubicBezTo>
                <a:cubicBezTo>
                  <a:pt x="786020" y="47457"/>
                  <a:pt x="997251" y="242944"/>
                  <a:pt x="959476" y="456380"/>
                </a:cubicBezTo>
                <a:cubicBezTo>
                  <a:pt x="888267" y="686611"/>
                  <a:pt x="763959" y="935013"/>
                  <a:pt x="479738" y="912760"/>
                </a:cubicBezTo>
                <a:cubicBezTo>
                  <a:pt x="202746" y="929039"/>
                  <a:pt x="-37467" y="674066"/>
                  <a:pt x="0" y="456380"/>
                </a:cubicBezTo>
                <a:close/>
              </a:path>
              <a:path w="959476" h="912760" stroke="0" extrusionOk="0">
                <a:moveTo>
                  <a:pt x="0" y="456380"/>
                </a:moveTo>
                <a:cubicBezTo>
                  <a:pt x="28683" y="162111"/>
                  <a:pt x="243716" y="45346"/>
                  <a:pt x="479738" y="0"/>
                </a:cubicBezTo>
                <a:cubicBezTo>
                  <a:pt x="726201" y="-51464"/>
                  <a:pt x="1021843" y="241633"/>
                  <a:pt x="959476" y="456380"/>
                </a:cubicBezTo>
                <a:cubicBezTo>
                  <a:pt x="953197" y="639910"/>
                  <a:pt x="714054" y="926559"/>
                  <a:pt x="479738" y="912760"/>
                </a:cubicBezTo>
                <a:cubicBezTo>
                  <a:pt x="199701" y="840384"/>
                  <a:pt x="7972" y="719928"/>
                  <a:pt x="0" y="456380"/>
                </a:cubicBezTo>
                <a:close/>
              </a:path>
            </a:pathLst>
          </a:custGeom>
          <a:ln w="38100">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Leefstijl- loket</a:t>
            </a:r>
            <a:endParaRPr lang="en-US" sz="1000"/>
          </a:p>
        </p:txBody>
      </p:sp>
      <p:sp>
        <p:nvSpPr>
          <p:cNvPr id="11" name="Ovaal 10">
            <a:extLst>
              <a:ext uri="{FF2B5EF4-FFF2-40B4-BE49-F238E27FC236}">
                <a16:creationId xmlns:a16="http://schemas.microsoft.com/office/drawing/2014/main" id="{C876D17D-3B14-4DA0-85F1-14A3696D847A}"/>
              </a:ext>
            </a:extLst>
          </p:cNvPr>
          <p:cNvSpPr/>
          <p:nvPr/>
        </p:nvSpPr>
        <p:spPr>
          <a:xfrm>
            <a:off x="4272734" y="2731103"/>
            <a:ext cx="959476" cy="912760"/>
          </a:xfrm>
          <a:custGeom>
            <a:avLst/>
            <a:gdLst>
              <a:gd name="connsiteX0" fmla="*/ 0 w 959476"/>
              <a:gd name="connsiteY0" fmla="*/ 456380 h 912760"/>
              <a:gd name="connsiteX1" fmla="*/ 479738 w 959476"/>
              <a:gd name="connsiteY1" fmla="*/ 0 h 912760"/>
              <a:gd name="connsiteX2" fmla="*/ 959476 w 959476"/>
              <a:gd name="connsiteY2" fmla="*/ 456380 h 912760"/>
              <a:gd name="connsiteX3" fmla="*/ 479738 w 959476"/>
              <a:gd name="connsiteY3" fmla="*/ 912760 h 912760"/>
              <a:gd name="connsiteX4" fmla="*/ 0 w 959476"/>
              <a:gd name="connsiteY4" fmla="*/ 456380 h 91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12760" fill="none" extrusionOk="0">
                <a:moveTo>
                  <a:pt x="0" y="456380"/>
                </a:moveTo>
                <a:cubicBezTo>
                  <a:pt x="-65896" y="177331"/>
                  <a:pt x="200139" y="26466"/>
                  <a:pt x="479738" y="0"/>
                </a:cubicBezTo>
                <a:cubicBezTo>
                  <a:pt x="786020" y="47457"/>
                  <a:pt x="997251" y="242944"/>
                  <a:pt x="959476" y="456380"/>
                </a:cubicBezTo>
                <a:cubicBezTo>
                  <a:pt x="888267" y="686611"/>
                  <a:pt x="763959" y="935013"/>
                  <a:pt x="479738" y="912760"/>
                </a:cubicBezTo>
                <a:cubicBezTo>
                  <a:pt x="202746" y="929039"/>
                  <a:pt x="-37467" y="674066"/>
                  <a:pt x="0" y="456380"/>
                </a:cubicBezTo>
                <a:close/>
              </a:path>
              <a:path w="959476" h="912760" stroke="0" extrusionOk="0">
                <a:moveTo>
                  <a:pt x="0" y="456380"/>
                </a:moveTo>
                <a:cubicBezTo>
                  <a:pt x="28683" y="162111"/>
                  <a:pt x="243716" y="45346"/>
                  <a:pt x="479738" y="0"/>
                </a:cubicBezTo>
                <a:cubicBezTo>
                  <a:pt x="726201" y="-51464"/>
                  <a:pt x="1021843" y="241633"/>
                  <a:pt x="959476" y="456380"/>
                </a:cubicBezTo>
                <a:cubicBezTo>
                  <a:pt x="953197" y="639910"/>
                  <a:pt x="714054" y="926559"/>
                  <a:pt x="479738" y="912760"/>
                </a:cubicBezTo>
                <a:cubicBezTo>
                  <a:pt x="199701" y="840384"/>
                  <a:pt x="7972" y="719928"/>
                  <a:pt x="0" y="456380"/>
                </a:cubicBezTo>
                <a:close/>
              </a:path>
            </a:pathLst>
          </a:custGeom>
          <a:ln w="38100">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Kinder- obesitas</a:t>
            </a:r>
            <a:endParaRPr lang="en-US" sz="1000"/>
          </a:p>
        </p:txBody>
      </p:sp>
      <p:sp>
        <p:nvSpPr>
          <p:cNvPr id="12" name="Ovaal 11">
            <a:extLst>
              <a:ext uri="{FF2B5EF4-FFF2-40B4-BE49-F238E27FC236}">
                <a16:creationId xmlns:a16="http://schemas.microsoft.com/office/drawing/2014/main" id="{B9BD9EF0-7367-4C3E-8131-D5F85D7EC532}"/>
              </a:ext>
            </a:extLst>
          </p:cNvPr>
          <p:cNvSpPr/>
          <p:nvPr/>
        </p:nvSpPr>
        <p:spPr>
          <a:xfrm>
            <a:off x="879514" y="4580070"/>
            <a:ext cx="756854" cy="705650"/>
          </a:xfrm>
          <a:custGeom>
            <a:avLst/>
            <a:gdLst>
              <a:gd name="connsiteX0" fmla="*/ 0 w 756854"/>
              <a:gd name="connsiteY0" fmla="*/ 352825 h 705650"/>
              <a:gd name="connsiteX1" fmla="*/ 378427 w 756854"/>
              <a:gd name="connsiteY1" fmla="*/ 0 h 705650"/>
              <a:gd name="connsiteX2" fmla="*/ 756854 w 756854"/>
              <a:gd name="connsiteY2" fmla="*/ 352825 h 705650"/>
              <a:gd name="connsiteX3" fmla="*/ 378427 w 756854"/>
              <a:gd name="connsiteY3" fmla="*/ 705650 h 705650"/>
              <a:gd name="connsiteX4" fmla="*/ 0 w 756854"/>
              <a:gd name="connsiteY4" fmla="*/ 352825 h 70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54" h="705650" fill="none" extrusionOk="0">
                <a:moveTo>
                  <a:pt x="0" y="352825"/>
                </a:moveTo>
                <a:cubicBezTo>
                  <a:pt x="27888" y="160919"/>
                  <a:pt x="133283" y="-39916"/>
                  <a:pt x="378427" y="0"/>
                </a:cubicBezTo>
                <a:cubicBezTo>
                  <a:pt x="573530" y="-45620"/>
                  <a:pt x="719239" y="182096"/>
                  <a:pt x="756854" y="352825"/>
                </a:cubicBezTo>
                <a:cubicBezTo>
                  <a:pt x="775396" y="518354"/>
                  <a:pt x="614813" y="709842"/>
                  <a:pt x="378427" y="705650"/>
                </a:cubicBezTo>
                <a:cubicBezTo>
                  <a:pt x="202313" y="723616"/>
                  <a:pt x="-40122" y="530264"/>
                  <a:pt x="0" y="352825"/>
                </a:cubicBezTo>
                <a:close/>
              </a:path>
              <a:path w="756854" h="705650" stroke="0" extrusionOk="0">
                <a:moveTo>
                  <a:pt x="0" y="352825"/>
                </a:moveTo>
                <a:cubicBezTo>
                  <a:pt x="-2052" y="210194"/>
                  <a:pt x="188345" y="11857"/>
                  <a:pt x="378427" y="0"/>
                </a:cubicBezTo>
                <a:cubicBezTo>
                  <a:pt x="566714" y="52104"/>
                  <a:pt x="738789" y="148264"/>
                  <a:pt x="756854" y="352825"/>
                </a:cubicBezTo>
                <a:cubicBezTo>
                  <a:pt x="787284" y="515007"/>
                  <a:pt x="582372" y="707045"/>
                  <a:pt x="378427" y="705650"/>
                </a:cubicBezTo>
                <a:cubicBezTo>
                  <a:pt x="206806" y="703896"/>
                  <a:pt x="45813" y="544521"/>
                  <a:pt x="0" y="352825"/>
                </a:cubicBezTo>
                <a:close/>
              </a:path>
            </a:pathLst>
          </a:custGeom>
          <a:solidFill>
            <a:srgbClr val="00B0F0"/>
          </a:solidFill>
          <a:ln w="38100">
            <a:solidFill>
              <a:schemeClr val="accent5"/>
            </a:solidFill>
            <a:extLst>
              <a:ext uri="{C807C97D-BFC1-408E-A445-0C87EB9F89A2}">
                <ask:lineSketchStyleProps xmlns:ask="http://schemas.microsoft.com/office/drawing/2018/sketchyshapes" sd="39044413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Long-zorg</a:t>
            </a:r>
            <a:endParaRPr lang="en-US" sz="1000"/>
          </a:p>
        </p:txBody>
      </p:sp>
      <p:sp>
        <p:nvSpPr>
          <p:cNvPr id="13" name="Ovaal 12">
            <a:extLst>
              <a:ext uri="{FF2B5EF4-FFF2-40B4-BE49-F238E27FC236}">
                <a16:creationId xmlns:a16="http://schemas.microsoft.com/office/drawing/2014/main" id="{CE2AAACB-7EB4-4A2B-BF58-0E0FB90B32C2}"/>
              </a:ext>
            </a:extLst>
          </p:cNvPr>
          <p:cNvSpPr/>
          <p:nvPr/>
        </p:nvSpPr>
        <p:spPr>
          <a:xfrm>
            <a:off x="5115888" y="3544888"/>
            <a:ext cx="1045336" cy="912760"/>
          </a:xfrm>
          <a:custGeom>
            <a:avLst/>
            <a:gdLst>
              <a:gd name="connsiteX0" fmla="*/ 0 w 1045336"/>
              <a:gd name="connsiteY0" fmla="*/ 456380 h 912760"/>
              <a:gd name="connsiteX1" fmla="*/ 522668 w 1045336"/>
              <a:gd name="connsiteY1" fmla="*/ 0 h 912760"/>
              <a:gd name="connsiteX2" fmla="*/ 1045336 w 1045336"/>
              <a:gd name="connsiteY2" fmla="*/ 456380 h 912760"/>
              <a:gd name="connsiteX3" fmla="*/ 522668 w 1045336"/>
              <a:gd name="connsiteY3" fmla="*/ 912760 h 912760"/>
              <a:gd name="connsiteX4" fmla="*/ 0 w 1045336"/>
              <a:gd name="connsiteY4" fmla="*/ 456380 h 91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336" h="912760" fill="none" extrusionOk="0">
                <a:moveTo>
                  <a:pt x="0" y="456380"/>
                </a:moveTo>
                <a:cubicBezTo>
                  <a:pt x="-52156" y="182960"/>
                  <a:pt x="203563" y="55010"/>
                  <a:pt x="522668" y="0"/>
                </a:cubicBezTo>
                <a:cubicBezTo>
                  <a:pt x="852660" y="47457"/>
                  <a:pt x="1083111" y="242944"/>
                  <a:pt x="1045336" y="456380"/>
                </a:cubicBezTo>
                <a:cubicBezTo>
                  <a:pt x="1036514" y="705729"/>
                  <a:pt x="834350" y="939344"/>
                  <a:pt x="522668" y="912760"/>
                </a:cubicBezTo>
                <a:cubicBezTo>
                  <a:pt x="221966" y="929039"/>
                  <a:pt x="-37467" y="674066"/>
                  <a:pt x="0" y="456380"/>
                </a:cubicBezTo>
                <a:close/>
              </a:path>
              <a:path w="1045336" h="912760" stroke="0" extrusionOk="0">
                <a:moveTo>
                  <a:pt x="0" y="456380"/>
                </a:moveTo>
                <a:cubicBezTo>
                  <a:pt x="40364" y="144918"/>
                  <a:pt x="251778" y="27856"/>
                  <a:pt x="522668" y="0"/>
                </a:cubicBezTo>
                <a:cubicBezTo>
                  <a:pt x="792841" y="-51464"/>
                  <a:pt x="1107703" y="241633"/>
                  <a:pt x="1045336" y="456380"/>
                </a:cubicBezTo>
                <a:cubicBezTo>
                  <a:pt x="1038798" y="637089"/>
                  <a:pt x="780135" y="926811"/>
                  <a:pt x="522668" y="912760"/>
                </a:cubicBezTo>
                <a:cubicBezTo>
                  <a:pt x="218921" y="840384"/>
                  <a:pt x="7972" y="719928"/>
                  <a:pt x="0" y="456380"/>
                </a:cubicBezTo>
                <a:close/>
              </a:path>
            </a:pathLst>
          </a:custGeom>
          <a:ln w="38100">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MBO </a:t>
            </a:r>
            <a:r>
              <a:rPr lang="nl-NL" sz="1000" err="1"/>
              <a:t>Jeugd-teams</a:t>
            </a:r>
            <a:endParaRPr lang="en-US" sz="1000"/>
          </a:p>
        </p:txBody>
      </p:sp>
      <p:sp>
        <p:nvSpPr>
          <p:cNvPr id="14" name="Ovaal 13">
            <a:extLst>
              <a:ext uri="{FF2B5EF4-FFF2-40B4-BE49-F238E27FC236}">
                <a16:creationId xmlns:a16="http://schemas.microsoft.com/office/drawing/2014/main" id="{7B56371A-ADD6-4AF2-9D7D-F975DAA6EF18}"/>
              </a:ext>
            </a:extLst>
          </p:cNvPr>
          <p:cNvSpPr/>
          <p:nvPr/>
        </p:nvSpPr>
        <p:spPr>
          <a:xfrm>
            <a:off x="629847" y="3441227"/>
            <a:ext cx="1131338" cy="1021464"/>
          </a:xfrm>
          <a:custGeom>
            <a:avLst/>
            <a:gdLst>
              <a:gd name="connsiteX0" fmla="*/ 0 w 1131338"/>
              <a:gd name="connsiteY0" fmla="*/ 510732 h 1021464"/>
              <a:gd name="connsiteX1" fmla="*/ 565669 w 1131338"/>
              <a:gd name="connsiteY1" fmla="*/ 0 h 1021464"/>
              <a:gd name="connsiteX2" fmla="*/ 1131338 w 1131338"/>
              <a:gd name="connsiteY2" fmla="*/ 510732 h 1021464"/>
              <a:gd name="connsiteX3" fmla="*/ 565669 w 1131338"/>
              <a:gd name="connsiteY3" fmla="*/ 1021464 h 1021464"/>
              <a:gd name="connsiteX4" fmla="*/ 0 w 1131338"/>
              <a:gd name="connsiteY4" fmla="*/ 510732 h 1021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338" h="1021464" fill="none" extrusionOk="0">
                <a:moveTo>
                  <a:pt x="0" y="510732"/>
                </a:moveTo>
                <a:cubicBezTo>
                  <a:pt x="-38090" y="213058"/>
                  <a:pt x="220702" y="58830"/>
                  <a:pt x="565669" y="0"/>
                </a:cubicBezTo>
                <a:cubicBezTo>
                  <a:pt x="883012" y="5665"/>
                  <a:pt x="1151530" y="249305"/>
                  <a:pt x="1131338" y="510732"/>
                </a:cubicBezTo>
                <a:cubicBezTo>
                  <a:pt x="1091406" y="780564"/>
                  <a:pt x="917570" y="1067070"/>
                  <a:pt x="565669" y="1021464"/>
                </a:cubicBezTo>
                <a:cubicBezTo>
                  <a:pt x="211051" y="1078531"/>
                  <a:pt x="-55102" y="742258"/>
                  <a:pt x="0" y="510732"/>
                </a:cubicBezTo>
                <a:close/>
              </a:path>
              <a:path w="1131338" h="1021464" stroke="0" extrusionOk="0">
                <a:moveTo>
                  <a:pt x="0" y="510732"/>
                </a:moveTo>
                <a:cubicBezTo>
                  <a:pt x="40942" y="168403"/>
                  <a:pt x="292768" y="61928"/>
                  <a:pt x="565669" y="0"/>
                </a:cubicBezTo>
                <a:cubicBezTo>
                  <a:pt x="851205" y="-74804"/>
                  <a:pt x="1162016" y="247013"/>
                  <a:pt x="1131338" y="510732"/>
                </a:cubicBezTo>
                <a:cubicBezTo>
                  <a:pt x="1127037" y="745871"/>
                  <a:pt x="819816" y="1047706"/>
                  <a:pt x="565669" y="1021464"/>
                </a:cubicBezTo>
                <a:cubicBezTo>
                  <a:pt x="236574" y="941415"/>
                  <a:pt x="28451" y="833828"/>
                  <a:pt x="0" y="510732"/>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Diabetes</a:t>
            </a:r>
          </a:p>
          <a:p>
            <a:pPr algn="ctr"/>
            <a:r>
              <a:rPr lang="nl-NL" sz="1000"/>
              <a:t>Challenge</a:t>
            </a:r>
            <a:endParaRPr lang="en-US" sz="1000"/>
          </a:p>
        </p:txBody>
      </p:sp>
      <p:sp>
        <p:nvSpPr>
          <p:cNvPr id="15" name="Ovaal 14">
            <a:extLst>
              <a:ext uri="{FF2B5EF4-FFF2-40B4-BE49-F238E27FC236}">
                <a16:creationId xmlns:a16="http://schemas.microsoft.com/office/drawing/2014/main" id="{3C8CAEFB-651D-490C-A36A-B634B46DDBC8}"/>
              </a:ext>
            </a:extLst>
          </p:cNvPr>
          <p:cNvSpPr/>
          <p:nvPr/>
        </p:nvSpPr>
        <p:spPr>
          <a:xfrm>
            <a:off x="5472356" y="4452202"/>
            <a:ext cx="1045336" cy="959476"/>
          </a:xfrm>
          <a:custGeom>
            <a:avLst/>
            <a:gdLst>
              <a:gd name="connsiteX0" fmla="*/ 0 w 1045336"/>
              <a:gd name="connsiteY0" fmla="*/ 479738 h 959476"/>
              <a:gd name="connsiteX1" fmla="*/ 522668 w 1045336"/>
              <a:gd name="connsiteY1" fmla="*/ 0 h 959476"/>
              <a:gd name="connsiteX2" fmla="*/ 1045336 w 1045336"/>
              <a:gd name="connsiteY2" fmla="*/ 479738 h 959476"/>
              <a:gd name="connsiteX3" fmla="*/ 522668 w 1045336"/>
              <a:gd name="connsiteY3" fmla="*/ 959476 h 959476"/>
              <a:gd name="connsiteX4" fmla="*/ 0 w 104533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336" h="959476" fill="none" extrusionOk="0">
                <a:moveTo>
                  <a:pt x="0" y="479738"/>
                </a:moveTo>
                <a:cubicBezTo>
                  <a:pt x="-52156" y="193418"/>
                  <a:pt x="203563" y="55010"/>
                  <a:pt x="522668" y="0"/>
                </a:cubicBezTo>
                <a:cubicBezTo>
                  <a:pt x="844142" y="37677"/>
                  <a:pt x="1087016" y="257394"/>
                  <a:pt x="1045336" y="479738"/>
                </a:cubicBezTo>
                <a:cubicBezTo>
                  <a:pt x="1036514" y="741987"/>
                  <a:pt x="834350" y="986060"/>
                  <a:pt x="522668" y="959476"/>
                </a:cubicBezTo>
                <a:cubicBezTo>
                  <a:pt x="197539" y="1008781"/>
                  <a:pt x="-53231" y="695864"/>
                  <a:pt x="0" y="479738"/>
                </a:cubicBezTo>
                <a:close/>
              </a:path>
              <a:path w="1045336" h="959476" stroke="0" extrusionOk="0">
                <a:moveTo>
                  <a:pt x="0" y="479738"/>
                </a:moveTo>
                <a:cubicBezTo>
                  <a:pt x="40364" y="155376"/>
                  <a:pt x="251778" y="27856"/>
                  <a:pt x="522668" y="0"/>
                </a:cubicBezTo>
                <a:cubicBezTo>
                  <a:pt x="787936" y="-65118"/>
                  <a:pt x="1077077" y="233772"/>
                  <a:pt x="1045336" y="479738"/>
                </a:cubicBezTo>
                <a:cubicBezTo>
                  <a:pt x="1038798" y="673347"/>
                  <a:pt x="780135" y="973527"/>
                  <a:pt x="522668" y="959476"/>
                </a:cubicBezTo>
                <a:cubicBezTo>
                  <a:pt x="229483" y="937778"/>
                  <a:pt x="9294" y="758092"/>
                  <a:pt x="0" y="479738"/>
                </a:cubicBezTo>
                <a:close/>
              </a:path>
            </a:pathLst>
          </a:custGeom>
          <a:ln w="38100">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Buurt-teams</a:t>
            </a:r>
            <a:endParaRPr lang="en-US" sz="1000"/>
          </a:p>
        </p:txBody>
      </p:sp>
      <p:sp>
        <p:nvSpPr>
          <p:cNvPr id="16" name="Ovaal 15">
            <a:extLst>
              <a:ext uri="{FF2B5EF4-FFF2-40B4-BE49-F238E27FC236}">
                <a16:creationId xmlns:a16="http://schemas.microsoft.com/office/drawing/2014/main" id="{1FA83935-A7ED-44B1-8608-1CAAF56401BD}"/>
              </a:ext>
            </a:extLst>
          </p:cNvPr>
          <p:cNvSpPr/>
          <p:nvPr/>
        </p:nvSpPr>
        <p:spPr>
          <a:xfrm>
            <a:off x="9255601" y="2684387"/>
            <a:ext cx="1045336" cy="959476"/>
          </a:xfrm>
          <a:custGeom>
            <a:avLst/>
            <a:gdLst>
              <a:gd name="connsiteX0" fmla="*/ 0 w 1045336"/>
              <a:gd name="connsiteY0" fmla="*/ 479738 h 959476"/>
              <a:gd name="connsiteX1" fmla="*/ 522668 w 1045336"/>
              <a:gd name="connsiteY1" fmla="*/ 0 h 959476"/>
              <a:gd name="connsiteX2" fmla="*/ 1045336 w 1045336"/>
              <a:gd name="connsiteY2" fmla="*/ 479738 h 959476"/>
              <a:gd name="connsiteX3" fmla="*/ 522668 w 1045336"/>
              <a:gd name="connsiteY3" fmla="*/ 959476 h 959476"/>
              <a:gd name="connsiteX4" fmla="*/ 0 w 104533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336" h="959476" fill="none" extrusionOk="0">
                <a:moveTo>
                  <a:pt x="0" y="479738"/>
                </a:moveTo>
                <a:cubicBezTo>
                  <a:pt x="-52156" y="193418"/>
                  <a:pt x="203563" y="55010"/>
                  <a:pt x="522668" y="0"/>
                </a:cubicBezTo>
                <a:cubicBezTo>
                  <a:pt x="844142" y="37677"/>
                  <a:pt x="1087016" y="257394"/>
                  <a:pt x="1045336" y="479738"/>
                </a:cubicBezTo>
                <a:cubicBezTo>
                  <a:pt x="1036514" y="741987"/>
                  <a:pt x="834350" y="986060"/>
                  <a:pt x="522668" y="959476"/>
                </a:cubicBezTo>
                <a:cubicBezTo>
                  <a:pt x="197539" y="1008781"/>
                  <a:pt x="-53231" y="695864"/>
                  <a:pt x="0" y="479738"/>
                </a:cubicBezTo>
                <a:close/>
              </a:path>
              <a:path w="1045336" h="959476" stroke="0" extrusionOk="0">
                <a:moveTo>
                  <a:pt x="0" y="479738"/>
                </a:moveTo>
                <a:cubicBezTo>
                  <a:pt x="40364" y="155376"/>
                  <a:pt x="251778" y="27856"/>
                  <a:pt x="522668" y="0"/>
                </a:cubicBezTo>
                <a:cubicBezTo>
                  <a:pt x="787936" y="-65118"/>
                  <a:pt x="1077077" y="233772"/>
                  <a:pt x="1045336" y="479738"/>
                </a:cubicBezTo>
                <a:cubicBezTo>
                  <a:pt x="1038798" y="673347"/>
                  <a:pt x="780135" y="973527"/>
                  <a:pt x="522668" y="959476"/>
                </a:cubicBezTo>
                <a:cubicBezTo>
                  <a:pt x="229483" y="937778"/>
                  <a:pt x="9294" y="758092"/>
                  <a:pt x="0" y="479738"/>
                </a:cubicBezTo>
                <a:close/>
              </a:path>
            </a:pathLst>
          </a:custGeom>
          <a:solidFill>
            <a:schemeClr val="accent6">
              <a:lumMod val="75000"/>
            </a:schemeClr>
          </a:solidFill>
          <a:ln w="38100">
            <a:solidFill>
              <a:schemeClr val="accent6">
                <a:lumMod val="75000"/>
              </a:schemeClr>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Overig</a:t>
            </a:r>
            <a:endParaRPr lang="en-US" sz="1000"/>
          </a:p>
        </p:txBody>
      </p:sp>
      <p:sp>
        <p:nvSpPr>
          <p:cNvPr id="17" name="Tekstballon: rechthoek 16">
            <a:extLst>
              <a:ext uri="{FF2B5EF4-FFF2-40B4-BE49-F238E27FC236}">
                <a16:creationId xmlns:a16="http://schemas.microsoft.com/office/drawing/2014/main" id="{27F13B36-D327-49A6-B6B1-D627BCA820D3}"/>
              </a:ext>
            </a:extLst>
          </p:cNvPr>
          <p:cNvSpPr/>
          <p:nvPr/>
        </p:nvSpPr>
        <p:spPr>
          <a:xfrm>
            <a:off x="9298558" y="3978047"/>
            <a:ext cx="1525704" cy="1236633"/>
          </a:xfrm>
          <a:prstGeom prst="wedgeRectCallout">
            <a:avLst>
              <a:gd name="adj1" fmla="val -20976"/>
              <a:gd name="adj2" fmla="val -101306"/>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1050">
                <a:solidFill>
                  <a:schemeClr val="accent6">
                    <a:lumMod val="50000"/>
                  </a:schemeClr>
                </a:solidFill>
              </a:rPr>
              <a:t>Covid, Valpreventie, Videoconsult, Glucosedagboek, GLI coaches,  MDO, Palliatief, Positieve gezondheid etc.</a:t>
            </a:r>
            <a:endParaRPr lang="en-US" sz="1050">
              <a:solidFill>
                <a:schemeClr val="accent6">
                  <a:lumMod val="50000"/>
                </a:schemeClr>
              </a:solidFill>
            </a:endParaRPr>
          </a:p>
        </p:txBody>
      </p:sp>
      <p:sp>
        <p:nvSpPr>
          <p:cNvPr id="18" name="Rechthoek: afgeronde hoeken 17">
            <a:extLst>
              <a:ext uri="{FF2B5EF4-FFF2-40B4-BE49-F238E27FC236}">
                <a16:creationId xmlns:a16="http://schemas.microsoft.com/office/drawing/2014/main" id="{E6D29D93-A9F9-43F6-ABFB-163444836233}"/>
              </a:ext>
            </a:extLst>
          </p:cNvPr>
          <p:cNvSpPr/>
          <p:nvPr/>
        </p:nvSpPr>
        <p:spPr>
          <a:xfrm>
            <a:off x="7641092" y="2449034"/>
            <a:ext cx="3534440" cy="3058029"/>
          </a:xfrm>
          <a:custGeom>
            <a:avLst/>
            <a:gdLst>
              <a:gd name="connsiteX0" fmla="*/ 0 w 3534440"/>
              <a:gd name="connsiteY0" fmla="*/ 509682 h 3058029"/>
              <a:gd name="connsiteX1" fmla="*/ 509682 w 3534440"/>
              <a:gd name="connsiteY1" fmla="*/ 0 h 3058029"/>
              <a:gd name="connsiteX2" fmla="*/ 1188753 w 3534440"/>
              <a:gd name="connsiteY2" fmla="*/ 0 h 3058029"/>
              <a:gd name="connsiteX3" fmla="*/ 1742069 w 3534440"/>
              <a:gd name="connsiteY3" fmla="*/ 0 h 3058029"/>
              <a:gd name="connsiteX4" fmla="*/ 2370838 w 3534440"/>
              <a:gd name="connsiteY4" fmla="*/ 0 h 3058029"/>
              <a:gd name="connsiteX5" fmla="*/ 3024758 w 3534440"/>
              <a:gd name="connsiteY5" fmla="*/ 0 h 3058029"/>
              <a:gd name="connsiteX6" fmla="*/ 3534440 w 3534440"/>
              <a:gd name="connsiteY6" fmla="*/ 509682 h 3058029"/>
              <a:gd name="connsiteX7" fmla="*/ 3534440 w 3534440"/>
              <a:gd name="connsiteY7" fmla="*/ 1168850 h 3058029"/>
              <a:gd name="connsiteX8" fmla="*/ 3534440 w 3534440"/>
              <a:gd name="connsiteY8" fmla="*/ 1889179 h 3058029"/>
              <a:gd name="connsiteX9" fmla="*/ 3534440 w 3534440"/>
              <a:gd name="connsiteY9" fmla="*/ 2548347 h 3058029"/>
              <a:gd name="connsiteX10" fmla="*/ 3024758 w 3534440"/>
              <a:gd name="connsiteY10" fmla="*/ 3058029 h 3058029"/>
              <a:gd name="connsiteX11" fmla="*/ 2421140 w 3534440"/>
              <a:gd name="connsiteY11" fmla="*/ 3058029 h 3058029"/>
              <a:gd name="connsiteX12" fmla="*/ 1767220 w 3534440"/>
              <a:gd name="connsiteY12" fmla="*/ 3058029 h 3058029"/>
              <a:gd name="connsiteX13" fmla="*/ 1188753 w 3534440"/>
              <a:gd name="connsiteY13" fmla="*/ 3058029 h 3058029"/>
              <a:gd name="connsiteX14" fmla="*/ 509682 w 3534440"/>
              <a:gd name="connsiteY14" fmla="*/ 3058029 h 3058029"/>
              <a:gd name="connsiteX15" fmla="*/ 0 w 3534440"/>
              <a:gd name="connsiteY15" fmla="*/ 2548347 h 3058029"/>
              <a:gd name="connsiteX16" fmla="*/ 0 w 3534440"/>
              <a:gd name="connsiteY16" fmla="*/ 1929952 h 3058029"/>
              <a:gd name="connsiteX17" fmla="*/ 0 w 3534440"/>
              <a:gd name="connsiteY17" fmla="*/ 1209624 h 3058029"/>
              <a:gd name="connsiteX18" fmla="*/ 0 w 3534440"/>
              <a:gd name="connsiteY18" fmla="*/ 509682 h 305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4440" h="3058029" extrusionOk="0">
                <a:moveTo>
                  <a:pt x="0" y="509682"/>
                </a:moveTo>
                <a:cubicBezTo>
                  <a:pt x="-15989" y="245857"/>
                  <a:pt x="243943" y="-27770"/>
                  <a:pt x="509682" y="0"/>
                </a:cubicBezTo>
                <a:cubicBezTo>
                  <a:pt x="651717" y="-22396"/>
                  <a:pt x="968283" y="-14925"/>
                  <a:pt x="1188753" y="0"/>
                </a:cubicBezTo>
                <a:cubicBezTo>
                  <a:pt x="1409223" y="14925"/>
                  <a:pt x="1476396" y="17748"/>
                  <a:pt x="1742069" y="0"/>
                </a:cubicBezTo>
                <a:cubicBezTo>
                  <a:pt x="2007742" y="-17748"/>
                  <a:pt x="2123796" y="4805"/>
                  <a:pt x="2370838" y="0"/>
                </a:cubicBezTo>
                <a:cubicBezTo>
                  <a:pt x="2617880" y="-4805"/>
                  <a:pt x="2863887" y="-14951"/>
                  <a:pt x="3024758" y="0"/>
                </a:cubicBezTo>
                <a:cubicBezTo>
                  <a:pt x="3327508" y="-56719"/>
                  <a:pt x="3562247" y="199408"/>
                  <a:pt x="3534440" y="509682"/>
                </a:cubicBezTo>
                <a:cubicBezTo>
                  <a:pt x="3540827" y="707665"/>
                  <a:pt x="3546780" y="904522"/>
                  <a:pt x="3534440" y="1168850"/>
                </a:cubicBezTo>
                <a:cubicBezTo>
                  <a:pt x="3522100" y="1433178"/>
                  <a:pt x="3537868" y="1614987"/>
                  <a:pt x="3534440" y="1889179"/>
                </a:cubicBezTo>
                <a:cubicBezTo>
                  <a:pt x="3531012" y="2163371"/>
                  <a:pt x="3564166" y="2387728"/>
                  <a:pt x="3534440" y="2548347"/>
                </a:cubicBezTo>
                <a:cubicBezTo>
                  <a:pt x="3528598" y="2823598"/>
                  <a:pt x="3312837" y="3035205"/>
                  <a:pt x="3024758" y="3058029"/>
                </a:cubicBezTo>
                <a:cubicBezTo>
                  <a:pt x="2751652" y="3050441"/>
                  <a:pt x="2577679" y="3058758"/>
                  <a:pt x="2421140" y="3058029"/>
                </a:cubicBezTo>
                <a:cubicBezTo>
                  <a:pt x="2264601" y="3057300"/>
                  <a:pt x="1970899" y="3057034"/>
                  <a:pt x="1767220" y="3058029"/>
                </a:cubicBezTo>
                <a:cubicBezTo>
                  <a:pt x="1563541" y="3059024"/>
                  <a:pt x="1347454" y="3054544"/>
                  <a:pt x="1188753" y="3058029"/>
                </a:cubicBezTo>
                <a:cubicBezTo>
                  <a:pt x="1030052" y="3061514"/>
                  <a:pt x="771637" y="3070813"/>
                  <a:pt x="509682" y="3058029"/>
                </a:cubicBezTo>
                <a:cubicBezTo>
                  <a:pt x="221719" y="3023324"/>
                  <a:pt x="-45368" y="2843741"/>
                  <a:pt x="0" y="2548347"/>
                </a:cubicBezTo>
                <a:cubicBezTo>
                  <a:pt x="-3007" y="2389242"/>
                  <a:pt x="13355" y="2134965"/>
                  <a:pt x="0" y="1929952"/>
                </a:cubicBezTo>
                <a:cubicBezTo>
                  <a:pt x="-13355" y="1724940"/>
                  <a:pt x="-33785" y="1531140"/>
                  <a:pt x="0" y="1209624"/>
                </a:cubicBezTo>
                <a:cubicBezTo>
                  <a:pt x="33785" y="888108"/>
                  <a:pt x="19305" y="653398"/>
                  <a:pt x="0" y="509682"/>
                </a:cubicBezTo>
                <a:close/>
              </a:path>
            </a:pathLst>
          </a:custGeom>
          <a:noFill/>
          <a:ln w="38100">
            <a:solidFill>
              <a:schemeClr val="accent6">
                <a:lumMod val="75000"/>
              </a:schemeClr>
            </a:solidFill>
            <a:extLst>
              <a:ext uri="{C807C97D-BFC1-408E-A445-0C87EB9F89A2}">
                <ask:lineSketchStyleProps xmlns:ask="http://schemas.microsoft.com/office/drawing/2018/sketchyshapes" sd="2651344321">
                  <a:prstGeom prst="round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19" name="Ovaal 18">
            <a:extLst>
              <a:ext uri="{FF2B5EF4-FFF2-40B4-BE49-F238E27FC236}">
                <a16:creationId xmlns:a16="http://schemas.microsoft.com/office/drawing/2014/main" id="{3E7E3258-BED8-4905-9642-F54593C9344B}"/>
              </a:ext>
            </a:extLst>
          </p:cNvPr>
          <p:cNvSpPr/>
          <p:nvPr/>
        </p:nvSpPr>
        <p:spPr>
          <a:xfrm>
            <a:off x="6283300" y="2694508"/>
            <a:ext cx="959476" cy="912760"/>
          </a:xfrm>
          <a:custGeom>
            <a:avLst/>
            <a:gdLst>
              <a:gd name="connsiteX0" fmla="*/ 0 w 959476"/>
              <a:gd name="connsiteY0" fmla="*/ 456380 h 912760"/>
              <a:gd name="connsiteX1" fmla="*/ 479738 w 959476"/>
              <a:gd name="connsiteY1" fmla="*/ 0 h 912760"/>
              <a:gd name="connsiteX2" fmla="*/ 959476 w 959476"/>
              <a:gd name="connsiteY2" fmla="*/ 456380 h 912760"/>
              <a:gd name="connsiteX3" fmla="*/ 479738 w 959476"/>
              <a:gd name="connsiteY3" fmla="*/ 912760 h 912760"/>
              <a:gd name="connsiteX4" fmla="*/ 0 w 959476"/>
              <a:gd name="connsiteY4" fmla="*/ 456380 h 91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12760" fill="none" extrusionOk="0">
                <a:moveTo>
                  <a:pt x="0" y="456380"/>
                </a:moveTo>
                <a:cubicBezTo>
                  <a:pt x="-65896" y="177331"/>
                  <a:pt x="200139" y="26466"/>
                  <a:pt x="479738" y="0"/>
                </a:cubicBezTo>
                <a:cubicBezTo>
                  <a:pt x="786020" y="47457"/>
                  <a:pt x="997251" y="242944"/>
                  <a:pt x="959476" y="456380"/>
                </a:cubicBezTo>
                <a:cubicBezTo>
                  <a:pt x="888267" y="686611"/>
                  <a:pt x="763959" y="935013"/>
                  <a:pt x="479738" y="912760"/>
                </a:cubicBezTo>
                <a:cubicBezTo>
                  <a:pt x="202746" y="929039"/>
                  <a:pt x="-37467" y="674066"/>
                  <a:pt x="0" y="456380"/>
                </a:cubicBezTo>
                <a:close/>
              </a:path>
              <a:path w="959476" h="912760" stroke="0" extrusionOk="0">
                <a:moveTo>
                  <a:pt x="0" y="456380"/>
                </a:moveTo>
                <a:cubicBezTo>
                  <a:pt x="28683" y="162111"/>
                  <a:pt x="243716" y="45346"/>
                  <a:pt x="479738" y="0"/>
                </a:cubicBezTo>
                <a:cubicBezTo>
                  <a:pt x="726201" y="-51464"/>
                  <a:pt x="1021843" y="241633"/>
                  <a:pt x="959476" y="456380"/>
                </a:cubicBezTo>
                <a:cubicBezTo>
                  <a:pt x="953197" y="639910"/>
                  <a:pt x="714054" y="926559"/>
                  <a:pt x="479738" y="912760"/>
                </a:cubicBezTo>
                <a:cubicBezTo>
                  <a:pt x="199701" y="840384"/>
                  <a:pt x="7972" y="719928"/>
                  <a:pt x="0" y="456380"/>
                </a:cubicBezTo>
                <a:close/>
              </a:path>
            </a:pathLst>
          </a:custGeom>
          <a:ln w="38100">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JIB </a:t>
            </a:r>
            <a:r>
              <a:rPr lang="nl-NL" sz="800"/>
              <a:t>(</a:t>
            </a:r>
            <a:r>
              <a:rPr lang="nl-NL" sz="800" err="1"/>
              <a:t>Jeugdpro-fessionals</a:t>
            </a:r>
            <a:r>
              <a:rPr lang="nl-NL" sz="800"/>
              <a:t>  In de buurt)</a:t>
            </a:r>
            <a:endParaRPr lang="en-US" sz="1000"/>
          </a:p>
        </p:txBody>
      </p:sp>
      <p:sp>
        <p:nvSpPr>
          <p:cNvPr id="20" name="Rechthoek: afgeronde hoeken 19">
            <a:extLst>
              <a:ext uri="{FF2B5EF4-FFF2-40B4-BE49-F238E27FC236}">
                <a16:creationId xmlns:a16="http://schemas.microsoft.com/office/drawing/2014/main" id="{424DD5BF-0ABD-4361-AC3A-CFC9F1E98160}"/>
              </a:ext>
            </a:extLst>
          </p:cNvPr>
          <p:cNvSpPr/>
          <p:nvPr/>
        </p:nvSpPr>
        <p:spPr>
          <a:xfrm>
            <a:off x="4108629" y="2477490"/>
            <a:ext cx="3357785" cy="2986999"/>
          </a:xfrm>
          <a:custGeom>
            <a:avLst/>
            <a:gdLst>
              <a:gd name="connsiteX0" fmla="*/ 0 w 3357785"/>
              <a:gd name="connsiteY0" fmla="*/ 497843 h 2986999"/>
              <a:gd name="connsiteX1" fmla="*/ 497843 w 3357785"/>
              <a:gd name="connsiteY1" fmla="*/ 0 h 2986999"/>
              <a:gd name="connsiteX2" fmla="*/ 1135610 w 3357785"/>
              <a:gd name="connsiteY2" fmla="*/ 0 h 2986999"/>
              <a:gd name="connsiteX3" fmla="*/ 1655272 w 3357785"/>
              <a:gd name="connsiteY3" fmla="*/ 0 h 2986999"/>
              <a:gd name="connsiteX4" fmla="*/ 2245796 w 3357785"/>
              <a:gd name="connsiteY4" fmla="*/ 0 h 2986999"/>
              <a:gd name="connsiteX5" fmla="*/ 2859942 w 3357785"/>
              <a:gd name="connsiteY5" fmla="*/ 0 h 2986999"/>
              <a:gd name="connsiteX6" fmla="*/ 3357785 w 3357785"/>
              <a:gd name="connsiteY6" fmla="*/ 497843 h 2986999"/>
              <a:gd name="connsiteX7" fmla="*/ 3357785 w 3357785"/>
              <a:gd name="connsiteY7" fmla="*/ 1141701 h 2986999"/>
              <a:gd name="connsiteX8" fmla="*/ 3357785 w 3357785"/>
              <a:gd name="connsiteY8" fmla="*/ 1845298 h 2986999"/>
              <a:gd name="connsiteX9" fmla="*/ 3357785 w 3357785"/>
              <a:gd name="connsiteY9" fmla="*/ 2489156 h 2986999"/>
              <a:gd name="connsiteX10" fmla="*/ 2859942 w 3357785"/>
              <a:gd name="connsiteY10" fmla="*/ 2986999 h 2986999"/>
              <a:gd name="connsiteX11" fmla="*/ 2293038 w 3357785"/>
              <a:gd name="connsiteY11" fmla="*/ 2986999 h 2986999"/>
              <a:gd name="connsiteX12" fmla="*/ 1678893 w 3357785"/>
              <a:gd name="connsiteY12" fmla="*/ 2986999 h 2986999"/>
              <a:gd name="connsiteX13" fmla="*/ 1135610 w 3357785"/>
              <a:gd name="connsiteY13" fmla="*/ 2986999 h 2986999"/>
              <a:gd name="connsiteX14" fmla="*/ 497843 w 3357785"/>
              <a:gd name="connsiteY14" fmla="*/ 2986999 h 2986999"/>
              <a:gd name="connsiteX15" fmla="*/ 0 w 3357785"/>
              <a:gd name="connsiteY15" fmla="*/ 2489156 h 2986999"/>
              <a:gd name="connsiteX16" fmla="*/ 0 w 3357785"/>
              <a:gd name="connsiteY16" fmla="*/ 1885124 h 2986999"/>
              <a:gd name="connsiteX17" fmla="*/ 0 w 3357785"/>
              <a:gd name="connsiteY17" fmla="*/ 1181527 h 2986999"/>
              <a:gd name="connsiteX18" fmla="*/ 0 w 3357785"/>
              <a:gd name="connsiteY18" fmla="*/ 497843 h 29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7785" h="2986999" extrusionOk="0">
                <a:moveTo>
                  <a:pt x="0" y="497843"/>
                </a:moveTo>
                <a:cubicBezTo>
                  <a:pt x="-24031" y="249442"/>
                  <a:pt x="228879" y="-10556"/>
                  <a:pt x="497843" y="0"/>
                </a:cubicBezTo>
                <a:cubicBezTo>
                  <a:pt x="685577" y="-21173"/>
                  <a:pt x="953840" y="22586"/>
                  <a:pt x="1135610" y="0"/>
                </a:cubicBezTo>
                <a:cubicBezTo>
                  <a:pt x="1317380" y="-22586"/>
                  <a:pt x="1546307" y="12163"/>
                  <a:pt x="1655272" y="0"/>
                </a:cubicBezTo>
                <a:cubicBezTo>
                  <a:pt x="1764237" y="-12163"/>
                  <a:pt x="1967333" y="23270"/>
                  <a:pt x="2245796" y="0"/>
                </a:cubicBezTo>
                <a:cubicBezTo>
                  <a:pt x="2524259" y="-23270"/>
                  <a:pt x="2555152" y="-13189"/>
                  <a:pt x="2859942" y="0"/>
                </a:cubicBezTo>
                <a:cubicBezTo>
                  <a:pt x="3148413" y="-36071"/>
                  <a:pt x="3367654" y="212677"/>
                  <a:pt x="3357785" y="497843"/>
                </a:cubicBezTo>
                <a:cubicBezTo>
                  <a:pt x="3334552" y="733024"/>
                  <a:pt x="3344231" y="936952"/>
                  <a:pt x="3357785" y="1141701"/>
                </a:cubicBezTo>
                <a:cubicBezTo>
                  <a:pt x="3371339" y="1346450"/>
                  <a:pt x="3326584" y="1691784"/>
                  <a:pt x="3357785" y="1845298"/>
                </a:cubicBezTo>
                <a:cubicBezTo>
                  <a:pt x="3388986" y="1998812"/>
                  <a:pt x="3373239" y="2348552"/>
                  <a:pt x="3357785" y="2489156"/>
                </a:cubicBezTo>
                <a:cubicBezTo>
                  <a:pt x="3341968" y="2747214"/>
                  <a:pt x="3142235" y="2961568"/>
                  <a:pt x="2859942" y="2986999"/>
                </a:cubicBezTo>
                <a:cubicBezTo>
                  <a:pt x="2615876" y="2996890"/>
                  <a:pt x="2469440" y="3012330"/>
                  <a:pt x="2293038" y="2986999"/>
                </a:cubicBezTo>
                <a:cubicBezTo>
                  <a:pt x="2116636" y="2961668"/>
                  <a:pt x="1898493" y="2991695"/>
                  <a:pt x="1678893" y="2986999"/>
                </a:cubicBezTo>
                <a:cubicBezTo>
                  <a:pt x="1459294" y="2982303"/>
                  <a:pt x="1275880" y="2997504"/>
                  <a:pt x="1135610" y="2986999"/>
                </a:cubicBezTo>
                <a:cubicBezTo>
                  <a:pt x="995340" y="2976494"/>
                  <a:pt x="771954" y="2988590"/>
                  <a:pt x="497843" y="2986999"/>
                </a:cubicBezTo>
                <a:cubicBezTo>
                  <a:pt x="214830" y="2943770"/>
                  <a:pt x="-59835" y="2782445"/>
                  <a:pt x="0" y="2489156"/>
                </a:cubicBezTo>
                <a:cubicBezTo>
                  <a:pt x="-20987" y="2207940"/>
                  <a:pt x="-21163" y="2031866"/>
                  <a:pt x="0" y="1885124"/>
                </a:cubicBezTo>
                <a:cubicBezTo>
                  <a:pt x="21163" y="1738382"/>
                  <a:pt x="-14013" y="1419153"/>
                  <a:pt x="0" y="1181527"/>
                </a:cubicBezTo>
                <a:cubicBezTo>
                  <a:pt x="14013" y="943901"/>
                  <a:pt x="22389" y="741754"/>
                  <a:pt x="0" y="497843"/>
                </a:cubicBezTo>
                <a:close/>
              </a:path>
            </a:pathLst>
          </a:custGeom>
          <a:noFill/>
          <a:ln w="38100">
            <a:solidFill>
              <a:schemeClr val="accent1"/>
            </a:solidFill>
            <a:extLst>
              <a:ext uri="{C807C97D-BFC1-408E-A445-0C87EB9F89A2}">
                <ask:lineSketchStyleProps xmlns:ask="http://schemas.microsoft.com/office/drawing/2018/sketchyshapes" sd="2651344321">
                  <a:prstGeom prst="round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1" name="Ovaal 20">
            <a:extLst>
              <a:ext uri="{FF2B5EF4-FFF2-40B4-BE49-F238E27FC236}">
                <a16:creationId xmlns:a16="http://schemas.microsoft.com/office/drawing/2014/main" id="{F84A8F58-5D8B-4593-8168-951373F7190F}"/>
              </a:ext>
            </a:extLst>
          </p:cNvPr>
          <p:cNvSpPr/>
          <p:nvPr/>
        </p:nvSpPr>
        <p:spPr>
          <a:xfrm>
            <a:off x="6293620" y="3745734"/>
            <a:ext cx="1094702" cy="974083"/>
          </a:xfrm>
          <a:custGeom>
            <a:avLst/>
            <a:gdLst>
              <a:gd name="connsiteX0" fmla="*/ 0 w 1094702"/>
              <a:gd name="connsiteY0" fmla="*/ 487042 h 974083"/>
              <a:gd name="connsiteX1" fmla="*/ 547351 w 1094702"/>
              <a:gd name="connsiteY1" fmla="*/ 0 h 974083"/>
              <a:gd name="connsiteX2" fmla="*/ 1094702 w 1094702"/>
              <a:gd name="connsiteY2" fmla="*/ 487042 h 974083"/>
              <a:gd name="connsiteX3" fmla="*/ 547351 w 1094702"/>
              <a:gd name="connsiteY3" fmla="*/ 974084 h 974083"/>
              <a:gd name="connsiteX4" fmla="*/ 0 w 1094702"/>
              <a:gd name="connsiteY4" fmla="*/ 487042 h 974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702" h="974083" fill="none" extrusionOk="0">
                <a:moveTo>
                  <a:pt x="0" y="487042"/>
                </a:moveTo>
                <a:cubicBezTo>
                  <a:pt x="-11919" y="213173"/>
                  <a:pt x="204700" y="72925"/>
                  <a:pt x="547351" y="0"/>
                </a:cubicBezTo>
                <a:cubicBezTo>
                  <a:pt x="880971" y="35970"/>
                  <a:pt x="1139137" y="263481"/>
                  <a:pt x="1094702" y="487042"/>
                </a:cubicBezTo>
                <a:cubicBezTo>
                  <a:pt x="1033508" y="737275"/>
                  <a:pt x="903673" y="1036479"/>
                  <a:pt x="547351" y="974084"/>
                </a:cubicBezTo>
                <a:cubicBezTo>
                  <a:pt x="219576" y="1008534"/>
                  <a:pt x="-8112" y="748587"/>
                  <a:pt x="0" y="487042"/>
                </a:cubicBezTo>
                <a:close/>
              </a:path>
              <a:path w="1094702" h="974083" stroke="0" extrusionOk="0">
                <a:moveTo>
                  <a:pt x="0" y="487042"/>
                </a:moveTo>
                <a:cubicBezTo>
                  <a:pt x="8160" y="206046"/>
                  <a:pt x="255293" y="16044"/>
                  <a:pt x="547351" y="0"/>
                </a:cubicBezTo>
                <a:cubicBezTo>
                  <a:pt x="832338" y="-48175"/>
                  <a:pt x="1129145" y="238658"/>
                  <a:pt x="1094702" y="487042"/>
                </a:cubicBezTo>
                <a:cubicBezTo>
                  <a:pt x="1088463" y="687945"/>
                  <a:pt x="827941" y="983860"/>
                  <a:pt x="547351" y="974084"/>
                </a:cubicBezTo>
                <a:cubicBezTo>
                  <a:pt x="238326" y="941792"/>
                  <a:pt x="6793" y="765824"/>
                  <a:pt x="0" y="487042"/>
                </a:cubicBezTo>
                <a:close/>
              </a:path>
            </a:pathLst>
          </a:custGeom>
          <a:ln w="38100">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Complexe revalidatie</a:t>
            </a:r>
            <a:endParaRPr lang="en-US" sz="1000"/>
          </a:p>
        </p:txBody>
      </p:sp>
      <p:sp>
        <p:nvSpPr>
          <p:cNvPr id="22" name="Ovaal 21">
            <a:extLst>
              <a:ext uri="{FF2B5EF4-FFF2-40B4-BE49-F238E27FC236}">
                <a16:creationId xmlns:a16="http://schemas.microsoft.com/office/drawing/2014/main" id="{5AA5EA11-EB63-41E3-A7AE-47AF4A574781}"/>
              </a:ext>
            </a:extLst>
          </p:cNvPr>
          <p:cNvSpPr/>
          <p:nvPr/>
        </p:nvSpPr>
        <p:spPr>
          <a:xfrm>
            <a:off x="7939544" y="3095289"/>
            <a:ext cx="1045336" cy="959476"/>
          </a:xfrm>
          <a:custGeom>
            <a:avLst/>
            <a:gdLst>
              <a:gd name="connsiteX0" fmla="*/ 0 w 1045336"/>
              <a:gd name="connsiteY0" fmla="*/ 479738 h 959476"/>
              <a:gd name="connsiteX1" fmla="*/ 522668 w 1045336"/>
              <a:gd name="connsiteY1" fmla="*/ 0 h 959476"/>
              <a:gd name="connsiteX2" fmla="*/ 1045336 w 1045336"/>
              <a:gd name="connsiteY2" fmla="*/ 479738 h 959476"/>
              <a:gd name="connsiteX3" fmla="*/ 522668 w 1045336"/>
              <a:gd name="connsiteY3" fmla="*/ 959476 h 959476"/>
              <a:gd name="connsiteX4" fmla="*/ 0 w 104533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336" h="959476" fill="none" extrusionOk="0">
                <a:moveTo>
                  <a:pt x="0" y="479738"/>
                </a:moveTo>
                <a:cubicBezTo>
                  <a:pt x="-52156" y="193418"/>
                  <a:pt x="203563" y="55010"/>
                  <a:pt x="522668" y="0"/>
                </a:cubicBezTo>
                <a:cubicBezTo>
                  <a:pt x="844142" y="37677"/>
                  <a:pt x="1087016" y="257394"/>
                  <a:pt x="1045336" y="479738"/>
                </a:cubicBezTo>
                <a:cubicBezTo>
                  <a:pt x="1036514" y="741987"/>
                  <a:pt x="834350" y="986060"/>
                  <a:pt x="522668" y="959476"/>
                </a:cubicBezTo>
                <a:cubicBezTo>
                  <a:pt x="197539" y="1008781"/>
                  <a:pt x="-53231" y="695864"/>
                  <a:pt x="0" y="479738"/>
                </a:cubicBezTo>
                <a:close/>
              </a:path>
              <a:path w="1045336" h="959476" stroke="0" extrusionOk="0">
                <a:moveTo>
                  <a:pt x="0" y="479738"/>
                </a:moveTo>
                <a:cubicBezTo>
                  <a:pt x="40364" y="155376"/>
                  <a:pt x="251778" y="27856"/>
                  <a:pt x="522668" y="0"/>
                </a:cubicBezTo>
                <a:cubicBezTo>
                  <a:pt x="787936" y="-65118"/>
                  <a:pt x="1077077" y="233772"/>
                  <a:pt x="1045336" y="479738"/>
                </a:cubicBezTo>
                <a:cubicBezTo>
                  <a:pt x="1038798" y="673347"/>
                  <a:pt x="780135" y="973527"/>
                  <a:pt x="522668" y="959476"/>
                </a:cubicBezTo>
                <a:cubicBezTo>
                  <a:pt x="229483" y="937778"/>
                  <a:pt x="9294" y="758092"/>
                  <a:pt x="0" y="479738"/>
                </a:cubicBezTo>
                <a:close/>
              </a:path>
            </a:pathLst>
          </a:custGeom>
          <a:solidFill>
            <a:schemeClr val="accent6">
              <a:lumMod val="75000"/>
            </a:schemeClr>
          </a:solidFill>
          <a:ln w="38100">
            <a:solidFill>
              <a:schemeClr val="accent6">
                <a:lumMod val="75000"/>
              </a:schemeClr>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err="1"/>
              <a:t>Zelfmgt</a:t>
            </a:r>
            <a:r>
              <a:rPr lang="nl-NL" sz="1000"/>
              <a:t> Boards</a:t>
            </a:r>
          </a:p>
          <a:p>
            <a:pPr algn="ctr"/>
            <a:r>
              <a:rPr lang="nl-NL" sz="1000"/>
              <a:t>(div)</a:t>
            </a:r>
            <a:endParaRPr lang="en-US" sz="1000"/>
          </a:p>
        </p:txBody>
      </p:sp>
      <p:sp>
        <p:nvSpPr>
          <p:cNvPr id="23" name="Ovaal 22">
            <a:extLst>
              <a:ext uri="{FF2B5EF4-FFF2-40B4-BE49-F238E27FC236}">
                <a16:creationId xmlns:a16="http://schemas.microsoft.com/office/drawing/2014/main" id="{82D7F4FE-1DD9-4FA5-8B2B-6A5CD7538EFF}"/>
              </a:ext>
            </a:extLst>
          </p:cNvPr>
          <p:cNvSpPr/>
          <p:nvPr/>
        </p:nvSpPr>
        <p:spPr>
          <a:xfrm>
            <a:off x="7961460" y="4286270"/>
            <a:ext cx="1045336" cy="959476"/>
          </a:xfrm>
          <a:custGeom>
            <a:avLst/>
            <a:gdLst>
              <a:gd name="connsiteX0" fmla="*/ 0 w 1045336"/>
              <a:gd name="connsiteY0" fmla="*/ 479738 h 959476"/>
              <a:gd name="connsiteX1" fmla="*/ 522668 w 1045336"/>
              <a:gd name="connsiteY1" fmla="*/ 0 h 959476"/>
              <a:gd name="connsiteX2" fmla="*/ 1045336 w 1045336"/>
              <a:gd name="connsiteY2" fmla="*/ 479738 h 959476"/>
              <a:gd name="connsiteX3" fmla="*/ 522668 w 1045336"/>
              <a:gd name="connsiteY3" fmla="*/ 959476 h 959476"/>
              <a:gd name="connsiteX4" fmla="*/ 0 w 1045336"/>
              <a:gd name="connsiteY4" fmla="*/ 479738 h 9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336" h="959476" fill="none" extrusionOk="0">
                <a:moveTo>
                  <a:pt x="0" y="479738"/>
                </a:moveTo>
                <a:cubicBezTo>
                  <a:pt x="-52156" y="193418"/>
                  <a:pt x="203563" y="55010"/>
                  <a:pt x="522668" y="0"/>
                </a:cubicBezTo>
                <a:cubicBezTo>
                  <a:pt x="844142" y="37677"/>
                  <a:pt x="1087016" y="257394"/>
                  <a:pt x="1045336" y="479738"/>
                </a:cubicBezTo>
                <a:cubicBezTo>
                  <a:pt x="1036514" y="741987"/>
                  <a:pt x="834350" y="986060"/>
                  <a:pt x="522668" y="959476"/>
                </a:cubicBezTo>
                <a:cubicBezTo>
                  <a:pt x="197539" y="1008781"/>
                  <a:pt x="-53231" y="695864"/>
                  <a:pt x="0" y="479738"/>
                </a:cubicBezTo>
                <a:close/>
              </a:path>
              <a:path w="1045336" h="959476" stroke="0" extrusionOk="0">
                <a:moveTo>
                  <a:pt x="0" y="479738"/>
                </a:moveTo>
                <a:cubicBezTo>
                  <a:pt x="40364" y="155376"/>
                  <a:pt x="251778" y="27856"/>
                  <a:pt x="522668" y="0"/>
                </a:cubicBezTo>
                <a:cubicBezTo>
                  <a:pt x="787936" y="-65118"/>
                  <a:pt x="1077077" y="233772"/>
                  <a:pt x="1045336" y="479738"/>
                </a:cubicBezTo>
                <a:cubicBezTo>
                  <a:pt x="1038798" y="673347"/>
                  <a:pt x="780135" y="973527"/>
                  <a:pt x="522668" y="959476"/>
                </a:cubicBezTo>
                <a:cubicBezTo>
                  <a:pt x="229483" y="937778"/>
                  <a:pt x="9294" y="758092"/>
                  <a:pt x="0" y="479738"/>
                </a:cubicBezTo>
                <a:close/>
              </a:path>
            </a:pathLst>
          </a:custGeom>
          <a:solidFill>
            <a:schemeClr val="accent6">
              <a:lumMod val="75000"/>
            </a:schemeClr>
          </a:solidFill>
          <a:ln w="38100">
            <a:solidFill>
              <a:schemeClr val="accent6">
                <a:lumMod val="75000"/>
              </a:schemeClr>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Medicatie-Review</a:t>
            </a:r>
            <a:endParaRPr lang="en-US" sz="1000"/>
          </a:p>
        </p:txBody>
      </p:sp>
      <p:sp>
        <p:nvSpPr>
          <p:cNvPr id="24" name="Tekstvak 26">
            <a:extLst>
              <a:ext uri="{FF2B5EF4-FFF2-40B4-BE49-F238E27FC236}">
                <a16:creationId xmlns:a16="http://schemas.microsoft.com/office/drawing/2014/main" id="{4C593DC0-E2B4-45F6-BBCF-0A505C1F5388}"/>
              </a:ext>
            </a:extLst>
          </p:cNvPr>
          <p:cNvSpPr txBox="1"/>
          <p:nvPr/>
        </p:nvSpPr>
        <p:spPr>
          <a:xfrm>
            <a:off x="1646013" y="5500198"/>
            <a:ext cx="1181734" cy="446276"/>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200">
                <a:solidFill>
                  <a:srgbClr val="00B0F0"/>
                </a:solidFill>
              </a:rPr>
              <a:t>Virtual Ward</a:t>
            </a:r>
          </a:p>
          <a:p>
            <a:pPr algn="ctr"/>
            <a:r>
              <a:rPr lang="nl-NL" sz="1050">
                <a:solidFill>
                  <a:srgbClr val="00B0F0"/>
                </a:solidFill>
              </a:rPr>
              <a:t>Boards zijn Live</a:t>
            </a:r>
            <a:endParaRPr lang="en-US" sz="1050">
              <a:solidFill>
                <a:srgbClr val="00B0F0"/>
              </a:solidFill>
            </a:endParaRPr>
          </a:p>
        </p:txBody>
      </p:sp>
      <p:sp>
        <p:nvSpPr>
          <p:cNvPr id="25" name="Tekstvak 27">
            <a:extLst>
              <a:ext uri="{FF2B5EF4-FFF2-40B4-BE49-F238E27FC236}">
                <a16:creationId xmlns:a16="http://schemas.microsoft.com/office/drawing/2014/main" id="{4F311047-7668-421C-B2B3-3FB7BCFA2554}"/>
              </a:ext>
            </a:extLst>
          </p:cNvPr>
          <p:cNvSpPr txBox="1"/>
          <p:nvPr/>
        </p:nvSpPr>
        <p:spPr>
          <a:xfrm>
            <a:off x="4778133" y="5528882"/>
            <a:ext cx="2138727" cy="438582"/>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200">
                <a:solidFill>
                  <a:srgbClr val="FF0000"/>
                </a:solidFill>
              </a:rPr>
              <a:t>Stedelijke opschaling</a:t>
            </a:r>
          </a:p>
          <a:p>
            <a:pPr algn="ctr"/>
            <a:r>
              <a:rPr lang="nl-NL" sz="1050">
                <a:solidFill>
                  <a:srgbClr val="FF0000"/>
                </a:solidFill>
              </a:rPr>
              <a:t>Boards in ontwikkeling en ‘leads’</a:t>
            </a:r>
            <a:endParaRPr lang="en-US" sz="1050">
              <a:solidFill>
                <a:srgbClr val="FF0000"/>
              </a:solidFill>
            </a:endParaRPr>
          </a:p>
        </p:txBody>
      </p:sp>
      <p:sp>
        <p:nvSpPr>
          <p:cNvPr id="26" name="Tekstvak 28">
            <a:extLst>
              <a:ext uri="{FF2B5EF4-FFF2-40B4-BE49-F238E27FC236}">
                <a16:creationId xmlns:a16="http://schemas.microsoft.com/office/drawing/2014/main" id="{D29518F2-692C-4FA1-9993-52727F538DB2}"/>
              </a:ext>
            </a:extLst>
          </p:cNvPr>
          <p:cNvSpPr txBox="1"/>
          <p:nvPr/>
        </p:nvSpPr>
        <p:spPr>
          <a:xfrm>
            <a:off x="7776856" y="5557815"/>
            <a:ext cx="3405914" cy="615553"/>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200">
                <a:solidFill>
                  <a:schemeClr val="accent6">
                    <a:lumMod val="50000"/>
                  </a:schemeClr>
                </a:solidFill>
              </a:rPr>
              <a:t>‘Autonome’ ontwikkeling</a:t>
            </a:r>
          </a:p>
          <a:p>
            <a:pPr algn="ctr"/>
            <a:r>
              <a:rPr lang="nl-NL" sz="1050">
                <a:solidFill>
                  <a:schemeClr val="accent6">
                    <a:lumMod val="50000"/>
                  </a:schemeClr>
                </a:solidFill>
              </a:rPr>
              <a:t>Boards zijn live, al langer bestaande boards en olievlekwerking</a:t>
            </a:r>
            <a:endParaRPr lang="en-US" sz="1050">
              <a:solidFill>
                <a:schemeClr val="accent6">
                  <a:lumMod val="50000"/>
                </a:schemeClr>
              </a:solidFill>
            </a:endParaRPr>
          </a:p>
        </p:txBody>
      </p:sp>
      <p:sp>
        <p:nvSpPr>
          <p:cNvPr id="27" name="Rechthoek 26">
            <a:extLst>
              <a:ext uri="{FF2B5EF4-FFF2-40B4-BE49-F238E27FC236}">
                <a16:creationId xmlns:a16="http://schemas.microsoft.com/office/drawing/2014/main" id="{4ABFFDC3-7952-44AA-9AAE-52ADC750BB47}"/>
              </a:ext>
            </a:extLst>
          </p:cNvPr>
          <p:cNvSpPr/>
          <p:nvPr/>
        </p:nvSpPr>
        <p:spPr>
          <a:xfrm>
            <a:off x="519463" y="1410123"/>
            <a:ext cx="10656069" cy="9499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buFont typeface="Arial" panose="020B0604020202020204" pitchFamily="34" charset="0"/>
              <a:buChar char="•"/>
            </a:pPr>
            <a:r>
              <a:rPr lang="nl-NL" sz="1800"/>
              <a:t>Stedelijke opschaling initiatieven werpen vruchten af maar adoptie is (nog) niet vanzelfsprekend.</a:t>
            </a:r>
          </a:p>
          <a:p>
            <a:pPr marL="285750" indent="-285750">
              <a:buFont typeface="Arial" panose="020B0604020202020204" pitchFamily="34" charset="0"/>
              <a:buChar char="•"/>
            </a:pPr>
            <a:r>
              <a:rPr lang="nl-NL"/>
              <a:t>Meerdere domeinen haken aan / zijn (actief) geïnteresseerd: GGD, Jeugd, Sociaal Domein, Geboortezorg.</a:t>
            </a:r>
          </a:p>
        </p:txBody>
      </p:sp>
      <p:sp>
        <p:nvSpPr>
          <p:cNvPr id="28" name="Ovaal 27">
            <a:extLst>
              <a:ext uri="{FF2B5EF4-FFF2-40B4-BE49-F238E27FC236}">
                <a16:creationId xmlns:a16="http://schemas.microsoft.com/office/drawing/2014/main" id="{CEFB13FF-2A85-4BA6-A4E2-EB152B766B65}"/>
              </a:ext>
            </a:extLst>
          </p:cNvPr>
          <p:cNvSpPr/>
          <p:nvPr/>
        </p:nvSpPr>
        <p:spPr>
          <a:xfrm>
            <a:off x="2845600" y="2538197"/>
            <a:ext cx="552539" cy="563232"/>
          </a:xfrm>
          <a:custGeom>
            <a:avLst/>
            <a:gdLst>
              <a:gd name="connsiteX0" fmla="*/ 0 w 552539"/>
              <a:gd name="connsiteY0" fmla="*/ 281616 h 563232"/>
              <a:gd name="connsiteX1" fmla="*/ 276270 w 552539"/>
              <a:gd name="connsiteY1" fmla="*/ 0 h 563232"/>
              <a:gd name="connsiteX2" fmla="*/ 552540 w 552539"/>
              <a:gd name="connsiteY2" fmla="*/ 281616 h 563232"/>
              <a:gd name="connsiteX3" fmla="*/ 276270 w 552539"/>
              <a:gd name="connsiteY3" fmla="*/ 563232 h 563232"/>
              <a:gd name="connsiteX4" fmla="*/ 0 w 552539"/>
              <a:gd name="connsiteY4" fmla="*/ 281616 h 563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39" h="563232" fill="none" extrusionOk="0">
                <a:moveTo>
                  <a:pt x="0" y="281616"/>
                </a:moveTo>
                <a:cubicBezTo>
                  <a:pt x="-11341" y="121438"/>
                  <a:pt x="119768" y="7088"/>
                  <a:pt x="276270" y="0"/>
                </a:cubicBezTo>
                <a:cubicBezTo>
                  <a:pt x="450464" y="24819"/>
                  <a:pt x="575153" y="149201"/>
                  <a:pt x="552540" y="281616"/>
                </a:cubicBezTo>
                <a:cubicBezTo>
                  <a:pt x="512389" y="424844"/>
                  <a:pt x="452002" y="589969"/>
                  <a:pt x="276270" y="563232"/>
                </a:cubicBezTo>
                <a:cubicBezTo>
                  <a:pt x="117051" y="572208"/>
                  <a:pt x="-8586" y="429273"/>
                  <a:pt x="0" y="281616"/>
                </a:cubicBezTo>
                <a:close/>
              </a:path>
              <a:path w="552539" h="563232" stroke="0" extrusionOk="0">
                <a:moveTo>
                  <a:pt x="0" y="281616"/>
                </a:moveTo>
                <a:cubicBezTo>
                  <a:pt x="25504" y="88546"/>
                  <a:pt x="134198" y="16471"/>
                  <a:pt x="276270" y="0"/>
                </a:cubicBezTo>
                <a:cubicBezTo>
                  <a:pt x="418101" y="-29920"/>
                  <a:pt x="572087" y="137776"/>
                  <a:pt x="552540" y="281616"/>
                </a:cubicBezTo>
                <a:cubicBezTo>
                  <a:pt x="549669" y="405822"/>
                  <a:pt x="404432" y="574230"/>
                  <a:pt x="276270" y="563232"/>
                </a:cubicBezTo>
                <a:cubicBezTo>
                  <a:pt x="116302" y="527786"/>
                  <a:pt x="5397" y="444931"/>
                  <a:pt x="0" y="281616"/>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GLI</a:t>
            </a:r>
            <a:endParaRPr lang="en-US" sz="1000"/>
          </a:p>
        </p:txBody>
      </p:sp>
      <p:sp>
        <p:nvSpPr>
          <p:cNvPr id="29" name="Ovaal 28">
            <a:extLst>
              <a:ext uri="{FF2B5EF4-FFF2-40B4-BE49-F238E27FC236}">
                <a16:creationId xmlns:a16="http://schemas.microsoft.com/office/drawing/2014/main" id="{05768607-78C8-411B-B1AE-81853406C3F0}"/>
              </a:ext>
            </a:extLst>
          </p:cNvPr>
          <p:cNvSpPr/>
          <p:nvPr/>
        </p:nvSpPr>
        <p:spPr>
          <a:xfrm>
            <a:off x="1906524" y="4627452"/>
            <a:ext cx="756854" cy="682913"/>
          </a:xfrm>
          <a:custGeom>
            <a:avLst/>
            <a:gdLst>
              <a:gd name="connsiteX0" fmla="*/ 0 w 756854"/>
              <a:gd name="connsiteY0" fmla="*/ 341457 h 682913"/>
              <a:gd name="connsiteX1" fmla="*/ 378427 w 756854"/>
              <a:gd name="connsiteY1" fmla="*/ 0 h 682913"/>
              <a:gd name="connsiteX2" fmla="*/ 756854 w 756854"/>
              <a:gd name="connsiteY2" fmla="*/ 341457 h 682913"/>
              <a:gd name="connsiteX3" fmla="*/ 378427 w 756854"/>
              <a:gd name="connsiteY3" fmla="*/ 682914 h 682913"/>
              <a:gd name="connsiteX4" fmla="*/ 0 w 756854"/>
              <a:gd name="connsiteY4" fmla="*/ 341457 h 68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54" h="682913" fill="none" extrusionOk="0">
                <a:moveTo>
                  <a:pt x="0" y="341457"/>
                </a:moveTo>
                <a:cubicBezTo>
                  <a:pt x="-35237" y="138440"/>
                  <a:pt x="158686" y="19410"/>
                  <a:pt x="378427" y="0"/>
                </a:cubicBezTo>
                <a:cubicBezTo>
                  <a:pt x="623577" y="41511"/>
                  <a:pt x="766486" y="162723"/>
                  <a:pt x="756854" y="341457"/>
                </a:cubicBezTo>
                <a:cubicBezTo>
                  <a:pt x="717330" y="517926"/>
                  <a:pt x="620839" y="721501"/>
                  <a:pt x="378427" y="682914"/>
                </a:cubicBezTo>
                <a:cubicBezTo>
                  <a:pt x="157479" y="699069"/>
                  <a:pt x="-9145" y="521650"/>
                  <a:pt x="0" y="341457"/>
                </a:cubicBezTo>
                <a:close/>
              </a:path>
              <a:path w="756854" h="682913" stroke="0" extrusionOk="0">
                <a:moveTo>
                  <a:pt x="0" y="341457"/>
                </a:moveTo>
                <a:cubicBezTo>
                  <a:pt x="25636" y="115144"/>
                  <a:pt x="193625" y="37928"/>
                  <a:pt x="378427" y="0"/>
                </a:cubicBezTo>
                <a:cubicBezTo>
                  <a:pt x="575966" y="-31900"/>
                  <a:pt x="783249" y="168664"/>
                  <a:pt x="756854" y="341457"/>
                </a:cubicBezTo>
                <a:cubicBezTo>
                  <a:pt x="754539" y="504780"/>
                  <a:pt x="579299" y="686574"/>
                  <a:pt x="378427" y="682914"/>
                </a:cubicBezTo>
                <a:cubicBezTo>
                  <a:pt x="164584" y="659675"/>
                  <a:pt x="25561" y="566897"/>
                  <a:pt x="0" y="341457"/>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Wond-zorg</a:t>
            </a:r>
            <a:endParaRPr lang="en-US" sz="1000"/>
          </a:p>
        </p:txBody>
      </p:sp>
      <p:sp>
        <p:nvSpPr>
          <p:cNvPr id="30" name="Ovaal 29">
            <a:extLst>
              <a:ext uri="{FF2B5EF4-FFF2-40B4-BE49-F238E27FC236}">
                <a16:creationId xmlns:a16="http://schemas.microsoft.com/office/drawing/2014/main" id="{BBC8B578-FB4D-40FF-8CC4-7FA61166F176}"/>
              </a:ext>
            </a:extLst>
          </p:cNvPr>
          <p:cNvSpPr/>
          <p:nvPr/>
        </p:nvSpPr>
        <p:spPr>
          <a:xfrm>
            <a:off x="817456" y="2584346"/>
            <a:ext cx="764119" cy="736095"/>
          </a:xfrm>
          <a:custGeom>
            <a:avLst/>
            <a:gdLst>
              <a:gd name="connsiteX0" fmla="*/ 0 w 764119"/>
              <a:gd name="connsiteY0" fmla="*/ 368048 h 736095"/>
              <a:gd name="connsiteX1" fmla="*/ 382060 w 764119"/>
              <a:gd name="connsiteY1" fmla="*/ 0 h 736095"/>
              <a:gd name="connsiteX2" fmla="*/ 764120 w 764119"/>
              <a:gd name="connsiteY2" fmla="*/ 368048 h 736095"/>
              <a:gd name="connsiteX3" fmla="*/ 382060 w 764119"/>
              <a:gd name="connsiteY3" fmla="*/ 736096 h 736095"/>
              <a:gd name="connsiteX4" fmla="*/ 0 w 764119"/>
              <a:gd name="connsiteY4" fmla="*/ 368048 h 736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119" h="736095" fill="none" extrusionOk="0">
                <a:moveTo>
                  <a:pt x="0" y="368048"/>
                </a:moveTo>
                <a:cubicBezTo>
                  <a:pt x="-40357" y="148247"/>
                  <a:pt x="159024" y="21738"/>
                  <a:pt x="382060" y="0"/>
                </a:cubicBezTo>
                <a:cubicBezTo>
                  <a:pt x="619370" y="30204"/>
                  <a:pt x="773779" y="174655"/>
                  <a:pt x="764120" y="368048"/>
                </a:cubicBezTo>
                <a:cubicBezTo>
                  <a:pt x="749997" y="566987"/>
                  <a:pt x="611459" y="757338"/>
                  <a:pt x="382060" y="736096"/>
                </a:cubicBezTo>
                <a:cubicBezTo>
                  <a:pt x="146493" y="769304"/>
                  <a:pt x="-35439" y="538809"/>
                  <a:pt x="0" y="368048"/>
                </a:cubicBezTo>
                <a:close/>
              </a:path>
              <a:path w="764119" h="736095" stroke="0" extrusionOk="0">
                <a:moveTo>
                  <a:pt x="0" y="368048"/>
                </a:moveTo>
                <a:cubicBezTo>
                  <a:pt x="33984" y="114763"/>
                  <a:pt x="196990" y="40653"/>
                  <a:pt x="382060" y="0"/>
                </a:cubicBezTo>
                <a:cubicBezTo>
                  <a:pt x="587009" y="-16861"/>
                  <a:pt x="800308" y="186427"/>
                  <a:pt x="764120" y="368048"/>
                </a:cubicBezTo>
                <a:cubicBezTo>
                  <a:pt x="761542" y="543179"/>
                  <a:pt x="553776" y="753793"/>
                  <a:pt x="382060" y="736096"/>
                </a:cubicBezTo>
                <a:cubicBezTo>
                  <a:pt x="166239" y="712995"/>
                  <a:pt x="32306" y="617901"/>
                  <a:pt x="0" y="368048"/>
                </a:cubicBezTo>
                <a:close/>
              </a:path>
            </a:pathLst>
          </a:custGeom>
          <a:solidFill>
            <a:srgbClr val="00B0F0"/>
          </a:solidFill>
          <a:ln w="38100">
            <a:solidFill>
              <a:schemeClr val="accent5"/>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a:t>Covid</a:t>
            </a:r>
            <a:endParaRPr lang="en-US" sz="1000"/>
          </a:p>
        </p:txBody>
      </p:sp>
      <p:sp>
        <p:nvSpPr>
          <p:cNvPr id="31" name="Ovaal 30">
            <a:extLst>
              <a:ext uri="{FF2B5EF4-FFF2-40B4-BE49-F238E27FC236}">
                <a16:creationId xmlns:a16="http://schemas.microsoft.com/office/drawing/2014/main" id="{CA623915-7407-C76E-F185-3C06CBEDAACC}"/>
              </a:ext>
            </a:extLst>
          </p:cNvPr>
          <p:cNvSpPr/>
          <p:nvPr/>
        </p:nvSpPr>
        <p:spPr>
          <a:xfrm>
            <a:off x="5275038" y="2579049"/>
            <a:ext cx="959476" cy="912760"/>
          </a:xfrm>
          <a:custGeom>
            <a:avLst/>
            <a:gdLst>
              <a:gd name="connsiteX0" fmla="*/ 0 w 959476"/>
              <a:gd name="connsiteY0" fmla="*/ 456380 h 912760"/>
              <a:gd name="connsiteX1" fmla="*/ 479738 w 959476"/>
              <a:gd name="connsiteY1" fmla="*/ 0 h 912760"/>
              <a:gd name="connsiteX2" fmla="*/ 959476 w 959476"/>
              <a:gd name="connsiteY2" fmla="*/ 456380 h 912760"/>
              <a:gd name="connsiteX3" fmla="*/ 479738 w 959476"/>
              <a:gd name="connsiteY3" fmla="*/ 912760 h 912760"/>
              <a:gd name="connsiteX4" fmla="*/ 0 w 959476"/>
              <a:gd name="connsiteY4" fmla="*/ 456380 h 91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76" h="912760" fill="none" extrusionOk="0">
                <a:moveTo>
                  <a:pt x="0" y="456380"/>
                </a:moveTo>
                <a:cubicBezTo>
                  <a:pt x="-65896" y="177331"/>
                  <a:pt x="200139" y="26466"/>
                  <a:pt x="479738" y="0"/>
                </a:cubicBezTo>
                <a:cubicBezTo>
                  <a:pt x="786020" y="47457"/>
                  <a:pt x="997251" y="242944"/>
                  <a:pt x="959476" y="456380"/>
                </a:cubicBezTo>
                <a:cubicBezTo>
                  <a:pt x="888267" y="686611"/>
                  <a:pt x="763959" y="935013"/>
                  <a:pt x="479738" y="912760"/>
                </a:cubicBezTo>
                <a:cubicBezTo>
                  <a:pt x="202746" y="929039"/>
                  <a:pt x="-37467" y="674066"/>
                  <a:pt x="0" y="456380"/>
                </a:cubicBezTo>
                <a:close/>
              </a:path>
              <a:path w="959476" h="912760" stroke="0" extrusionOk="0">
                <a:moveTo>
                  <a:pt x="0" y="456380"/>
                </a:moveTo>
                <a:cubicBezTo>
                  <a:pt x="28683" y="162111"/>
                  <a:pt x="243716" y="45346"/>
                  <a:pt x="479738" y="0"/>
                </a:cubicBezTo>
                <a:cubicBezTo>
                  <a:pt x="726201" y="-51464"/>
                  <a:pt x="1021843" y="241633"/>
                  <a:pt x="959476" y="456380"/>
                </a:cubicBezTo>
                <a:cubicBezTo>
                  <a:pt x="953197" y="639910"/>
                  <a:pt x="714054" y="926559"/>
                  <a:pt x="479738" y="912760"/>
                </a:cubicBezTo>
                <a:cubicBezTo>
                  <a:pt x="199701" y="840384"/>
                  <a:pt x="7972" y="719928"/>
                  <a:pt x="0" y="456380"/>
                </a:cubicBezTo>
                <a:close/>
              </a:path>
            </a:pathLst>
          </a:custGeom>
          <a:ln w="38100">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00" err="1"/>
              <a:t>Pallia-tieve</a:t>
            </a:r>
            <a:r>
              <a:rPr lang="nl-NL" sz="1000"/>
              <a:t> zorg</a:t>
            </a:r>
            <a:endParaRPr lang="en-US" sz="1000"/>
          </a:p>
        </p:txBody>
      </p:sp>
    </p:spTree>
    <p:extLst>
      <p:ext uri="{BB962C8B-B14F-4D97-AF65-F5344CB8AC3E}">
        <p14:creationId xmlns:p14="http://schemas.microsoft.com/office/powerpoint/2010/main" val="114322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E78A0-8F3D-417C-E3F3-101F30BDFD44}"/>
              </a:ext>
            </a:extLst>
          </p:cNvPr>
          <p:cNvSpPr>
            <a:spLocks noGrp="1"/>
          </p:cNvSpPr>
          <p:nvPr>
            <p:ph type="title"/>
          </p:nvPr>
        </p:nvSpPr>
        <p:spPr/>
        <p:txBody>
          <a:bodyPr/>
          <a:lstStyle/>
          <a:p>
            <a:r>
              <a:rPr lang="nl-NL"/>
              <a:t>Uitdagingen</a:t>
            </a:r>
          </a:p>
        </p:txBody>
      </p:sp>
      <p:sp>
        <p:nvSpPr>
          <p:cNvPr id="3" name="Tijdelijke aanduiding voor inhoud 2">
            <a:extLst>
              <a:ext uri="{FF2B5EF4-FFF2-40B4-BE49-F238E27FC236}">
                <a16:creationId xmlns:a16="http://schemas.microsoft.com/office/drawing/2014/main" id="{F7490E91-CFB7-A70F-5CEE-A959EB30A978}"/>
              </a:ext>
            </a:extLst>
          </p:cNvPr>
          <p:cNvSpPr>
            <a:spLocks noGrp="1"/>
          </p:cNvSpPr>
          <p:nvPr>
            <p:ph idx="1"/>
          </p:nvPr>
        </p:nvSpPr>
        <p:spPr/>
        <p:txBody>
          <a:bodyPr/>
          <a:lstStyle/>
          <a:p>
            <a:r>
              <a:rPr lang="nl-NL"/>
              <a:t>De patiënten informatie op het board</a:t>
            </a:r>
          </a:p>
          <a:p>
            <a:pPr lvl="1"/>
            <a:r>
              <a:rPr lang="nl-NL"/>
              <a:t>Eigenaarschap</a:t>
            </a:r>
          </a:p>
          <a:p>
            <a:pPr lvl="1"/>
            <a:r>
              <a:rPr lang="nl-NL"/>
              <a:t>Waarde van de data</a:t>
            </a:r>
          </a:p>
          <a:p>
            <a:pPr lvl="1"/>
            <a:r>
              <a:rPr lang="nl-NL"/>
              <a:t>Privacy borging</a:t>
            </a:r>
          </a:p>
          <a:p>
            <a:r>
              <a:rPr lang="nl-NL"/>
              <a:t>Organisatie rond netwerkzorg</a:t>
            </a:r>
          </a:p>
          <a:p>
            <a:pPr lvl="1"/>
            <a:r>
              <a:rPr lang="nl-NL"/>
              <a:t>Toezicht op toegang</a:t>
            </a:r>
          </a:p>
          <a:p>
            <a:pPr lvl="1"/>
            <a:r>
              <a:rPr lang="nl-NL"/>
              <a:t>Inhoudelijke doorontwikkeling</a:t>
            </a:r>
          </a:p>
          <a:p>
            <a:pPr lvl="1"/>
            <a:r>
              <a:rPr lang="nl-NL"/>
              <a:t>Beheer </a:t>
            </a:r>
          </a:p>
          <a:p>
            <a:pPr lvl="1"/>
            <a:r>
              <a:rPr lang="nl-NL"/>
              <a:t>Wat te doen bij escalaties</a:t>
            </a:r>
          </a:p>
          <a:p>
            <a:pPr lvl="1"/>
            <a:r>
              <a:rPr lang="nl-NL"/>
              <a:t>Financiering</a:t>
            </a:r>
          </a:p>
        </p:txBody>
      </p:sp>
      <p:sp>
        <p:nvSpPr>
          <p:cNvPr id="4" name="Tijdelijke aanduiding voor dianummer 3">
            <a:extLst>
              <a:ext uri="{FF2B5EF4-FFF2-40B4-BE49-F238E27FC236}">
                <a16:creationId xmlns:a16="http://schemas.microsoft.com/office/drawing/2014/main" id="{1000F5DF-D883-D423-A9D5-0AA89EC84C4E}"/>
              </a:ext>
            </a:extLst>
          </p:cNvPr>
          <p:cNvSpPr>
            <a:spLocks noGrp="1"/>
          </p:cNvSpPr>
          <p:nvPr>
            <p:ph type="sldNum" sz="quarter" idx="12"/>
          </p:nvPr>
        </p:nvSpPr>
        <p:spPr>
          <a:xfrm>
            <a:off x="8927120" y="59630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2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63A40-037B-4AEF-8B75-C8C99967F95D}" type="slidenum">
              <a:rPr lang="nl-NL" smtClean="0"/>
              <a:pPr/>
              <a:t>17</a:t>
            </a:fld>
            <a:endParaRPr lang="nl-NL"/>
          </a:p>
        </p:txBody>
      </p:sp>
    </p:spTree>
    <p:extLst>
      <p:ext uri="{BB962C8B-B14F-4D97-AF65-F5344CB8AC3E}">
        <p14:creationId xmlns:p14="http://schemas.microsoft.com/office/powerpoint/2010/main" val="239180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4B6D8-CDC9-F6FD-762C-0CD32FFCC80C}"/>
              </a:ext>
            </a:extLst>
          </p:cNvPr>
          <p:cNvSpPr>
            <a:spLocks noGrp="1"/>
          </p:cNvSpPr>
          <p:nvPr>
            <p:ph type="title"/>
          </p:nvPr>
        </p:nvSpPr>
        <p:spPr/>
        <p:txBody>
          <a:bodyPr/>
          <a:lstStyle/>
          <a:p>
            <a:r>
              <a:rPr lang="nl-NL"/>
              <a:t>Gebruik van cBoards</a:t>
            </a:r>
          </a:p>
        </p:txBody>
      </p:sp>
      <p:sp>
        <p:nvSpPr>
          <p:cNvPr id="3" name="Tijdelijke aanduiding voor dianummer 2">
            <a:extLst>
              <a:ext uri="{FF2B5EF4-FFF2-40B4-BE49-F238E27FC236}">
                <a16:creationId xmlns:a16="http://schemas.microsoft.com/office/drawing/2014/main" id="{2816CAAC-3F15-CCBE-F0EC-BDFF92DBA689}"/>
              </a:ext>
            </a:extLst>
          </p:cNvPr>
          <p:cNvSpPr>
            <a:spLocks noGrp="1"/>
          </p:cNvSpPr>
          <p:nvPr>
            <p:ph type="sldNum" sz="quarter" idx="12"/>
          </p:nvPr>
        </p:nvSpPr>
        <p:spPr>
          <a:xfrm>
            <a:off x="8927120" y="59630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2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E63A40-037B-4AEF-8B75-C8C99967F95D}" type="slidenum">
              <a:rPr lang="nl-NL" smtClean="0"/>
              <a:pPr/>
              <a:t>18</a:t>
            </a:fld>
            <a:endParaRPr lang="nl-NL"/>
          </a:p>
        </p:txBody>
      </p:sp>
      <p:pic>
        <p:nvPicPr>
          <p:cNvPr id="5" name="Afbeelding 4">
            <a:extLst>
              <a:ext uri="{FF2B5EF4-FFF2-40B4-BE49-F238E27FC236}">
                <a16:creationId xmlns:a16="http://schemas.microsoft.com/office/drawing/2014/main" id="{FA582F7E-A340-CBC1-320D-21D238240043}"/>
              </a:ext>
            </a:extLst>
          </p:cNvPr>
          <p:cNvPicPr>
            <a:picLocks noChangeAspect="1"/>
          </p:cNvPicPr>
          <p:nvPr/>
        </p:nvPicPr>
        <p:blipFill>
          <a:blip r:embed="rId2"/>
          <a:stretch>
            <a:fillRect/>
          </a:stretch>
        </p:blipFill>
        <p:spPr>
          <a:xfrm>
            <a:off x="939500" y="1651189"/>
            <a:ext cx="8602509" cy="4846724"/>
          </a:xfrm>
          <a:prstGeom prst="rect">
            <a:avLst/>
          </a:prstGeom>
        </p:spPr>
      </p:pic>
    </p:spTree>
    <p:extLst>
      <p:ext uri="{BB962C8B-B14F-4D97-AF65-F5344CB8AC3E}">
        <p14:creationId xmlns:p14="http://schemas.microsoft.com/office/powerpoint/2010/main" val="129994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BF063-FE8E-5E82-4D7F-46113D6725BE}"/>
              </a:ext>
            </a:extLst>
          </p:cNvPr>
          <p:cNvSpPr>
            <a:spLocks noGrp="1"/>
          </p:cNvSpPr>
          <p:nvPr>
            <p:ph type="title"/>
          </p:nvPr>
        </p:nvSpPr>
        <p:spPr/>
        <p:txBody>
          <a:bodyPr/>
          <a:lstStyle/>
          <a:p>
            <a:r>
              <a:rPr lang="nl-NL"/>
              <a:t>Fase 2</a:t>
            </a:r>
          </a:p>
        </p:txBody>
      </p:sp>
      <p:sp>
        <p:nvSpPr>
          <p:cNvPr id="3" name="Tijdelijke aanduiding voor inhoud 2">
            <a:extLst>
              <a:ext uri="{FF2B5EF4-FFF2-40B4-BE49-F238E27FC236}">
                <a16:creationId xmlns:a16="http://schemas.microsoft.com/office/drawing/2014/main" id="{A63BF1B6-068D-7003-D36E-34F19946640F}"/>
              </a:ext>
            </a:extLst>
          </p:cNvPr>
          <p:cNvSpPr>
            <a:spLocks noGrp="1"/>
          </p:cNvSpPr>
          <p:nvPr>
            <p:ph idx="4294967295"/>
          </p:nvPr>
        </p:nvSpPr>
        <p:spPr>
          <a:xfrm>
            <a:off x="4591050" y="1722438"/>
            <a:ext cx="7600950" cy="4213225"/>
          </a:xfrm>
        </p:spPr>
        <p:txBody>
          <a:bodyPr/>
          <a:lstStyle/>
          <a:p>
            <a:pPr marL="0" indent="0">
              <a:buNone/>
            </a:pPr>
            <a:r>
              <a:rPr lang="nl-NL" b="1"/>
              <a:t>Actoren</a:t>
            </a:r>
            <a:r>
              <a:rPr lang="nl-NL"/>
              <a:t> </a:t>
            </a:r>
          </a:p>
          <a:p>
            <a:pPr marL="0" indent="0">
              <a:buNone/>
            </a:pPr>
            <a:endParaRPr lang="nl-NL"/>
          </a:p>
          <a:p>
            <a:pPr marL="0" indent="0">
              <a:buNone/>
            </a:pPr>
            <a:r>
              <a:rPr lang="nl-NL"/>
              <a:t>Op wie heeft de technologie invloed?</a:t>
            </a:r>
          </a:p>
          <a:p>
            <a:pPr marL="0" indent="0">
              <a:buNone/>
            </a:pPr>
            <a:r>
              <a:rPr lang="nl-NL"/>
              <a:t>Welke actoren zouden er betrokken moeten zijn?</a:t>
            </a:r>
          </a:p>
          <a:p>
            <a:pPr marL="0" indent="0">
              <a:buNone/>
            </a:pPr>
            <a:endParaRPr lang="nl-NL"/>
          </a:p>
          <a:p>
            <a:pPr marL="0" indent="0">
              <a:buNone/>
            </a:pPr>
            <a:r>
              <a:rPr lang="nl-NL" u="sng"/>
              <a:t>Opdracht</a:t>
            </a:r>
            <a:r>
              <a:rPr lang="nl-NL"/>
              <a:t>: Brainstorm 5 minuten</a:t>
            </a:r>
          </a:p>
          <a:p>
            <a:pPr marL="0" indent="0">
              <a:buNone/>
            </a:pPr>
            <a:endParaRPr lang="nl-NL"/>
          </a:p>
        </p:txBody>
      </p:sp>
      <p:sp>
        <p:nvSpPr>
          <p:cNvPr id="4" name="Tijdelijke aanduiding voor dianummer 3">
            <a:extLst>
              <a:ext uri="{FF2B5EF4-FFF2-40B4-BE49-F238E27FC236}">
                <a16:creationId xmlns:a16="http://schemas.microsoft.com/office/drawing/2014/main" id="{69A64072-3D74-CDAB-F206-94F1C7F7CC61}"/>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19</a:t>
            </a:fld>
            <a:endParaRPr lang="nl-NL"/>
          </a:p>
        </p:txBody>
      </p:sp>
      <p:pic>
        <p:nvPicPr>
          <p:cNvPr id="5" name="Afbeelding 4">
            <a:extLst>
              <a:ext uri="{FF2B5EF4-FFF2-40B4-BE49-F238E27FC236}">
                <a16:creationId xmlns:a16="http://schemas.microsoft.com/office/drawing/2014/main" id="{E9E242EB-465B-50EC-E38B-45D33A77F677}"/>
              </a:ext>
            </a:extLst>
          </p:cNvPr>
          <p:cNvPicPr>
            <a:picLocks noChangeAspect="1"/>
          </p:cNvPicPr>
          <p:nvPr/>
        </p:nvPicPr>
        <p:blipFill rotWithShape="1">
          <a:blip r:embed="rId3"/>
          <a:srcRect l="30122" t="10960" r="34986" b="6194"/>
          <a:stretch/>
        </p:blipFill>
        <p:spPr>
          <a:xfrm>
            <a:off x="425885" y="1572819"/>
            <a:ext cx="2755726" cy="4271219"/>
          </a:xfrm>
          <a:prstGeom prst="rect">
            <a:avLst/>
          </a:prstGeom>
          <a:ln>
            <a:noFill/>
          </a:ln>
          <a:effectLst>
            <a:softEdge rad="112500"/>
          </a:effectLst>
        </p:spPr>
      </p:pic>
    </p:spTree>
    <p:extLst>
      <p:ext uri="{BB962C8B-B14F-4D97-AF65-F5344CB8AC3E}">
        <p14:creationId xmlns:p14="http://schemas.microsoft.com/office/powerpoint/2010/main" val="119945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C9D7B-060B-733C-EFB3-08DAB743755D}"/>
              </a:ext>
            </a:extLst>
          </p:cNvPr>
          <p:cNvSpPr>
            <a:spLocks noGrp="1"/>
          </p:cNvSpPr>
          <p:nvPr>
            <p:ph type="title"/>
          </p:nvPr>
        </p:nvSpPr>
        <p:spPr/>
        <p:txBody>
          <a:bodyPr/>
          <a:lstStyle/>
          <a:p>
            <a:r>
              <a:rPr lang="nl-NL"/>
              <a:t>Welkom</a:t>
            </a:r>
          </a:p>
        </p:txBody>
      </p:sp>
      <p:pic>
        <p:nvPicPr>
          <p:cNvPr id="4" name="Afbeelding 3">
            <a:extLst>
              <a:ext uri="{FF2B5EF4-FFF2-40B4-BE49-F238E27FC236}">
                <a16:creationId xmlns:a16="http://schemas.microsoft.com/office/drawing/2014/main" id="{4F32C679-6183-B043-1B84-B0B5CA912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079" y="1441620"/>
            <a:ext cx="3489879" cy="3402632"/>
          </a:xfrm>
          <a:prstGeom prst="rect">
            <a:avLst/>
          </a:prstGeom>
          <a:noFill/>
        </p:spPr>
      </p:pic>
      <p:pic>
        <p:nvPicPr>
          <p:cNvPr id="5" name="Afbeelding 4">
            <a:extLst>
              <a:ext uri="{FF2B5EF4-FFF2-40B4-BE49-F238E27FC236}">
                <a16:creationId xmlns:a16="http://schemas.microsoft.com/office/drawing/2014/main" id="{A3C05AEA-8DEE-0B13-8CBE-F7C50A38166D}"/>
              </a:ext>
            </a:extLst>
          </p:cNvPr>
          <p:cNvPicPr>
            <a:picLocks noChangeAspect="1"/>
          </p:cNvPicPr>
          <p:nvPr/>
        </p:nvPicPr>
        <p:blipFill rotWithShape="1">
          <a:blip r:embed="rId4"/>
          <a:srcRect l="12549" t="149" r="9815" b="-149"/>
          <a:stretch/>
        </p:blipFill>
        <p:spPr>
          <a:xfrm>
            <a:off x="3937466" y="1774119"/>
            <a:ext cx="1830578" cy="2013060"/>
          </a:xfrm>
          <a:prstGeom prst="ellipse">
            <a:avLst/>
          </a:prstGeom>
          <a:ln>
            <a:noFill/>
          </a:ln>
          <a:effectLst>
            <a:softEdge rad="112500"/>
          </a:effectLst>
        </p:spPr>
      </p:pic>
      <p:pic>
        <p:nvPicPr>
          <p:cNvPr id="6" name="Afbeelding 5">
            <a:extLst>
              <a:ext uri="{FF2B5EF4-FFF2-40B4-BE49-F238E27FC236}">
                <a16:creationId xmlns:a16="http://schemas.microsoft.com/office/drawing/2014/main" id="{BBE55D86-F35E-AFB4-6980-4F30CC1C1479}"/>
              </a:ext>
            </a:extLst>
          </p:cNvPr>
          <p:cNvPicPr>
            <a:picLocks noChangeAspect="1"/>
          </p:cNvPicPr>
          <p:nvPr/>
        </p:nvPicPr>
        <p:blipFill>
          <a:blip r:embed="rId5"/>
          <a:stretch>
            <a:fillRect/>
          </a:stretch>
        </p:blipFill>
        <p:spPr>
          <a:xfrm>
            <a:off x="889314" y="1839910"/>
            <a:ext cx="1830579" cy="1947269"/>
          </a:xfrm>
          <a:prstGeom prst="ellipse">
            <a:avLst/>
          </a:prstGeom>
          <a:ln>
            <a:noFill/>
          </a:ln>
          <a:effectLst>
            <a:softEdge rad="112500"/>
          </a:effectLst>
        </p:spPr>
      </p:pic>
      <p:sp>
        <p:nvSpPr>
          <p:cNvPr id="7" name="Tekstvak 6">
            <a:extLst>
              <a:ext uri="{FF2B5EF4-FFF2-40B4-BE49-F238E27FC236}">
                <a16:creationId xmlns:a16="http://schemas.microsoft.com/office/drawing/2014/main" id="{18F21F8C-DD57-A795-A6B5-7912E5D3F9FA}"/>
              </a:ext>
            </a:extLst>
          </p:cNvPr>
          <p:cNvSpPr txBox="1"/>
          <p:nvPr/>
        </p:nvSpPr>
        <p:spPr>
          <a:xfrm>
            <a:off x="953791" y="3978961"/>
            <a:ext cx="2190750" cy="646331"/>
          </a:xfrm>
          <a:prstGeom prst="rect">
            <a:avLst/>
          </a:prstGeom>
          <a:noFill/>
        </p:spPr>
        <p:txBody>
          <a:bodyPr wrap="square" rtlCol="0">
            <a:spAutoFit/>
          </a:bodyPr>
          <a:lstStyle/>
          <a:p>
            <a:r>
              <a:rPr lang="nl-NL"/>
              <a:t>Félice de Charro</a:t>
            </a:r>
          </a:p>
          <a:p>
            <a:endParaRPr lang="nl-NL"/>
          </a:p>
        </p:txBody>
      </p:sp>
      <p:sp>
        <p:nvSpPr>
          <p:cNvPr id="8" name="Tekstvak 7">
            <a:extLst>
              <a:ext uri="{FF2B5EF4-FFF2-40B4-BE49-F238E27FC236}">
                <a16:creationId xmlns:a16="http://schemas.microsoft.com/office/drawing/2014/main" id="{801C11F8-DCFD-4A2B-BF5E-C1DBAADEB37F}"/>
              </a:ext>
            </a:extLst>
          </p:cNvPr>
          <p:cNvSpPr txBox="1"/>
          <p:nvPr/>
        </p:nvSpPr>
        <p:spPr>
          <a:xfrm>
            <a:off x="4112759" y="3932795"/>
            <a:ext cx="2190750" cy="369332"/>
          </a:xfrm>
          <a:prstGeom prst="rect">
            <a:avLst/>
          </a:prstGeom>
          <a:noFill/>
        </p:spPr>
        <p:txBody>
          <a:bodyPr wrap="square" rtlCol="0">
            <a:spAutoFit/>
          </a:bodyPr>
          <a:lstStyle/>
          <a:p>
            <a:r>
              <a:rPr lang="nl-NL"/>
              <a:t>Marit Blom</a:t>
            </a:r>
          </a:p>
        </p:txBody>
      </p:sp>
      <p:sp>
        <p:nvSpPr>
          <p:cNvPr id="9" name="Tekstvak 8">
            <a:extLst>
              <a:ext uri="{FF2B5EF4-FFF2-40B4-BE49-F238E27FC236}">
                <a16:creationId xmlns:a16="http://schemas.microsoft.com/office/drawing/2014/main" id="{6F6C6B3B-2D61-C0B6-6508-E771FB58FC44}"/>
              </a:ext>
            </a:extLst>
          </p:cNvPr>
          <p:cNvSpPr txBox="1"/>
          <p:nvPr/>
        </p:nvSpPr>
        <p:spPr>
          <a:xfrm>
            <a:off x="953791" y="4740209"/>
            <a:ext cx="4873180" cy="369332"/>
          </a:xfrm>
          <a:prstGeom prst="rect">
            <a:avLst/>
          </a:prstGeom>
          <a:noFill/>
        </p:spPr>
        <p:txBody>
          <a:bodyPr wrap="square" rtlCol="0">
            <a:spAutoFit/>
          </a:bodyPr>
          <a:lstStyle/>
          <a:p>
            <a:pPr algn="ctr"/>
            <a:r>
              <a:rPr lang="nl-NL">
                <a:hlinkClick r:id="rId6"/>
              </a:rPr>
              <a:t>PI@sigra.nl</a:t>
            </a:r>
            <a:endParaRPr lang="nl-NL"/>
          </a:p>
        </p:txBody>
      </p:sp>
    </p:spTree>
    <p:extLst>
      <p:ext uri="{BB962C8B-B14F-4D97-AF65-F5344CB8AC3E}">
        <p14:creationId xmlns:p14="http://schemas.microsoft.com/office/powerpoint/2010/main" val="317198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BF063-FE8E-5E82-4D7F-46113D6725BE}"/>
              </a:ext>
            </a:extLst>
          </p:cNvPr>
          <p:cNvSpPr>
            <a:spLocks noGrp="1"/>
          </p:cNvSpPr>
          <p:nvPr>
            <p:ph type="title"/>
          </p:nvPr>
        </p:nvSpPr>
        <p:spPr/>
        <p:txBody>
          <a:bodyPr/>
          <a:lstStyle/>
          <a:p>
            <a:r>
              <a:rPr lang="nl-NL"/>
              <a:t>Fase 2</a:t>
            </a:r>
          </a:p>
        </p:txBody>
      </p:sp>
      <p:sp>
        <p:nvSpPr>
          <p:cNvPr id="3" name="Tijdelijke aanduiding voor inhoud 2">
            <a:extLst>
              <a:ext uri="{FF2B5EF4-FFF2-40B4-BE49-F238E27FC236}">
                <a16:creationId xmlns:a16="http://schemas.microsoft.com/office/drawing/2014/main" id="{A63BF1B6-068D-7003-D36E-34F19946640F}"/>
              </a:ext>
            </a:extLst>
          </p:cNvPr>
          <p:cNvSpPr>
            <a:spLocks noGrp="1"/>
          </p:cNvSpPr>
          <p:nvPr>
            <p:ph idx="4294967295"/>
          </p:nvPr>
        </p:nvSpPr>
        <p:spPr>
          <a:xfrm>
            <a:off x="4591050" y="1722438"/>
            <a:ext cx="7600950" cy="4213225"/>
          </a:xfrm>
        </p:spPr>
        <p:txBody>
          <a:bodyPr/>
          <a:lstStyle/>
          <a:p>
            <a:pPr marL="0" indent="0">
              <a:buNone/>
            </a:pPr>
            <a:r>
              <a:rPr lang="nl-NL" b="1"/>
              <a:t>Effecten</a:t>
            </a:r>
            <a:r>
              <a:rPr lang="nl-NL"/>
              <a:t> van het gebruik van de technologie</a:t>
            </a:r>
          </a:p>
          <a:p>
            <a:pPr marL="0" indent="0">
              <a:buNone/>
            </a:pPr>
            <a:endParaRPr lang="nl-NL"/>
          </a:p>
          <a:p>
            <a:pPr marL="0" indent="0">
              <a:buNone/>
            </a:pPr>
            <a:r>
              <a:rPr lang="nl-NL"/>
              <a:t>Welke </a:t>
            </a:r>
            <a:r>
              <a:rPr lang="nl-NL" u="sng"/>
              <a:t>positieve</a:t>
            </a:r>
            <a:r>
              <a:rPr lang="nl-NL"/>
              <a:t> en </a:t>
            </a:r>
            <a:r>
              <a:rPr lang="nl-NL" u="sng"/>
              <a:t>negatieve</a:t>
            </a:r>
            <a:r>
              <a:rPr lang="nl-NL"/>
              <a:t> effecten zie je?</a:t>
            </a:r>
          </a:p>
          <a:p>
            <a:pPr marL="0" indent="0">
              <a:buNone/>
            </a:pPr>
            <a:r>
              <a:rPr lang="nl-NL"/>
              <a:t>Bekijk dit vanuit de verschillende perspectieven. </a:t>
            </a:r>
          </a:p>
          <a:p>
            <a:pPr marL="0" indent="0">
              <a:buNone/>
            </a:pPr>
            <a:endParaRPr lang="nl-NL"/>
          </a:p>
          <a:p>
            <a:pPr marL="0" indent="0">
              <a:buNone/>
            </a:pPr>
            <a:r>
              <a:rPr lang="nl-NL" u="sng"/>
              <a:t>Opdracht:</a:t>
            </a:r>
            <a:r>
              <a:rPr lang="nl-NL"/>
              <a:t> </a:t>
            </a:r>
            <a:r>
              <a:rPr lang="nl-NL" err="1"/>
              <a:t>Brainwrite</a:t>
            </a:r>
            <a:r>
              <a:rPr lang="nl-NL"/>
              <a:t> 5 minuten</a:t>
            </a:r>
          </a:p>
          <a:p>
            <a:pPr marL="0" indent="0">
              <a:buNone/>
            </a:pPr>
            <a:endParaRPr lang="nl-NL"/>
          </a:p>
          <a:p>
            <a:pPr marL="0" indent="0">
              <a:buNone/>
            </a:pPr>
            <a:r>
              <a:rPr lang="nl-NL"/>
              <a:t> </a:t>
            </a:r>
          </a:p>
        </p:txBody>
      </p:sp>
      <p:sp>
        <p:nvSpPr>
          <p:cNvPr id="4" name="Tijdelijke aanduiding voor dianummer 3">
            <a:extLst>
              <a:ext uri="{FF2B5EF4-FFF2-40B4-BE49-F238E27FC236}">
                <a16:creationId xmlns:a16="http://schemas.microsoft.com/office/drawing/2014/main" id="{69A64072-3D74-CDAB-F206-94F1C7F7CC61}"/>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20</a:t>
            </a:fld>
            <a:endParaRPr lang="nl-NL"/>
          </a:p>
        </p:txBody>
      </p:sp>
      <p:pic>
        <p:nvPicPr>
          <p:cNvPr id="5" name="Afbeelding 4">
            <a:extLst>
              <a:ext uri="{FF2B5EF4-FFF2-40B4-BE49-F238E27FC236}">
                <a16:creationId xmlns:a16="http://schemas.microsoft.com/office/drawing/2014/main" id="{E9E242EB-465B-50EC-E38B-45D33A77F677}"/>
              </a:ext>
            </a:extLst>
          </p:cNvPr>
          <p:cNvPicPr>
            <a:picLocks noChangeAspect="1"/>
          </p:cNvPicPr>
          <p:nvPr/>
        </p:nvPicPr>
        <p:blipFill rotWithShape="1">
          <a:blip r:embed="rId3"/>
          <a:srcRect l="30122" t="10960" r="34986" b="6194"/>
          <a:stretch/>
        </p:blipFill>
        <p:spPr>
          <a:xfrm>
            <a:off x="425885" y="1572819"/>
            <a:ext cx="2755726" cy="4271219"/>
          </a:xfrm>
          <a:prstGeom prst="rect">
            <a:avLst/>
          </a:prstGeom>
          <a:ln>
            <a:noFill/>
          </a:ln>
          <a:effectLst>
            <a:softEdge rad="112500"/>
          </a:effectLst>
        </p:spPr>
      </p:pic>
    </p:spTree>
    <p:extLst>
      <p:ext uri="{BB962C8B-B14F-4D97-AF65-F5344CB8AC3E}">
        <p14:creationId xmlns:p14="http://schemas.microsoft.com/office/powerpoint/2010/main" val="246863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BF063-FE8E-5E82-4D7F-46113D6725BE}"/>
              </a:ext>
            </a:extLst>
          </p:cNvPr>
          <p:cNvSpPr>
            <a:spLocks noGrp="1"/>
          </p:cNvSpPr>
          <p:nvPr>
            <p:ph type="title"/>
          </p:nvPr>
        </p:nvSpPr>
        <p:spPr/>
        <p:txBody>
          <a:bodyPr/>
          <a:lstStyle/>
          <a:p>
            <a:r>
              <a:rPr lang="nl-NL"/>
              <a:t>Fase 2</a:t>
            </a:r>
          </a:p>
        </p:txBody>
      </p:sp>
      <p:sp>
        <p:nvSpPr>
          <p:cNvPr id="3" name="Tijdelijke aanduiding voor inhoud 2">
            <a:extLst>
              <a:ext uri="{FF2B5EF4-FFF2-40B4-BE49-F238E27FC236}">
                <a16:creationId xmlns:a16="http://schemas.microsoft.com/office/drawing/2014/main" id="{A63BF1B6-068D-7003-D36E-34F19946640F}"/>
              </a:ext>
            </a:extLst>
          </p:cNvPr>
          <p:cNvSpPr>
            <a:spLocks noGrp="1"/>
          </p:cNvSpPr>
          <p:nvPr>
            <p:ph idx="4294967295"/>
          </p:nvPr>
        </p:nvSpPr>
        <p:spPr>
          <a:xfrm>
            <a:off x="4591050" y="1722438"/>
            <a:ext cx="7600950" cy="4213225"/>
          </a:xfrm>
        </p:spPr>
        <p:txBody>
          <a:bodyPr/>
          <a:lstStyle/>
          <a:p>
            <a:pPr marL="0" indent="0">
              <a:buNone/>
            </a:pPr>
            <a:r>
              <a:rPr lang="nl-NL" b="1"/>
              <a:t>Waarden</a:t>
            </a:r>
            <a:endParaRPr lang="nl-NL"/>
          </a:p>
          <a:p>
            <a:pPr marL="0" indent="0">
              <a:buNone/>
            </a:pPr>
            <a:endParaRPr lang="nl-NL"/>
          </a:p>
          <a:p>
            <a:pPr marL="0" indent="0">
              <a:buNone/>
            </a:pPr>
            <a:r>
              <a:rPr lang="nl-NL"/>
              <a:t>Welke waarden zitten hier achter?</a:t>
            </a:r>
          </a:p>
          <a:p>
            <a:pPr marL="0" indent="0">
              <a:buNone/>
            </a:pPr>
            <a:r>
              <a:rPr lang="nl-NL"/>
              <a:t>Het hoeft niet uitputtend te zijn. Het gaat erom dat dit de waarden zijn vanuit onze groep. </a:t>
            </a:r>
          </a:p>
          <a:p>
            <a:endParaRPr lang="nl-NL"/>
          </a:p>
          <a:p>
            <a:endParaRPr lang="nl-NL"/>
          </a:p>
          <a:p>
            <a:pPr marL="0" indent="0">
              <a:buNone/>
            </a:pPr>
            <a:r>
              <a:rPr lang="nl-NL" u="sng"/>
              <a:t>Opdracht</a:t>
            </a:r>
            <a:r>
              <a:rPr lang="nl-NL"/>
              <a:t>: Welke vinden we het meest belangrijk? – top 3</a:t>
            </a:r>
            <a:br>
              <a:rPr lang="nl-NL"/>
            </a:br>
            <a:endParaRPr lang="nl-NL"/>
          </a:p>
        </p:txBody>
      </p:sp>
      <p:sp>
        <p:nvSpPr>
          <p:cNvPr id="4" name="Tijdelijke aanduiding voor dianummer 3">
            <a:extLst>
              <a:ext uri="{FF2B5EF4-FFF2-40B4-BE49-F238E27FC236}">
                <a16:creationId xmlns:a16="http://schemas.microsoft.com/office/drawing/2014/main" id="{69A64072-3D74-CDAB-F206-94F1C7F7CC61}"/>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21</a:t>
            </a:fld>
            <a:endParaRPr lang="nl-NL"/>
          </a:p>
        </p:txBody>
      </p:sp>
      <p:pic>
        <p:nvPicPr>
          <p:cNvPr id="5" name="Afbeelding 4">
            <a:extLst>
              <a:ext uri="{FF2B5EF4-FFF2-40B4-BE49-F238E27FC236}">
                <a16:creationId xmlns:a16="http://schemas.microsoft.com/office/drawing/2014/main" id="{E9E242EB-465B-50EC-E38B-45D33A77F677}"/>
              </a:ext>
            </a:extLst>
          </p:cNvPr>
          <p:cNvPicPr>
            <a:picLocks noChangeAspect="1"/>
          </p:cNvPicPr>
          <p:nvPr/>
        </p:nvPicPr>
        <p:blipFill rotWithShape="1">
          <a:blip r:embed="rId3"/>
          <a:srcRect l="30122" t="10960" r="34986" b="6194"/>
          <a:stretch/>
        </p:blipFill>
        <p:spPr>
          <a:xfrm>
            <a:off x="425885" y="1572819"/>
            <a:ext cx="2755726" cy="4271219"/>
          </a:xfrm>
          <a:prstGeom prst="rect">
            <a:avLst/>
          </a:prstGeom>
          <a:ln>
            <a:noFill/>
          </a:ln>
          <a:effectLst>
            <a:softEdge rad="112500"/>
          </a:effectLst>
        </p:spPr>
      </p:pic>
    </p:spTree>
    <p:extLst>
      <p:ext uri="{BB962C8B-B14F-4D97-AF65-F5344CB8AC3E}">
        <p14:creationId xmlns:p14="http://schemas.microsoft.com/office/powerpoint/2010/main" val="85725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832E3-17A3-55E6-BA45-A4CC584151BC}"/>
              </a:ext>
            </a:extLst>
          </p:cNvPr>
          <p:cNvSpPr>
            <a:spLocks noGrp="1"/>
          </p:cNvSpPr>
          <p:nvPr>
            <p:ph type="title"/>
          </p:nvPr>
        </p:nvSpPr>
        <p:spPr>
          <a:xfrm>
            <a:off x="546100" y="548502"/>
            <a:ext cx="10515600" cy="609600"/>
          </a:xfrm>
        </p:spPr>
        <p:txBody>
          <a:bodyPr/>
          <a:lstStyle/>
          <a:p>
            <a:r>
              <a:rPr lang="nl-NL"/>
              <a:t>Waarden	</a:t>
            </a:r>
          </a:p>
        </p:txBody>
      </p:sp>
      <p:sp>
        <p:nvSpPr>
          <p:cNvPr id="3" name="Tijdelijke aanduiding voor inhoud 2">
            <a:extLst>
              <a:ext uri="{FF2B5EF4-FFF2-40B4-BE49-F238E27FC236}">
                <a16:creationId xmlns:a16="http://schemas.microsoft.com/office/drawing/2014/main" id="{E19221FD-72F0-670D-FAD8-51A88F19D4D0}"/>
              </a:ext>
            </a:extLst>
          </p:cNvPr>
          <p:cNvSpPr>
            <a:spLocks noGrp="1"/>
          </p:cNvSpPr>
          <p:nvPr>
            <p:ph idx="4294967295"/>
          </p:nvPr>
        </p:nvSpPr>
        <p:spPr>
          <a:xfrm>
            <a:off x="507015" y="1403350"/>
            <a:ext cx="5277835" cy="4213225"/>
          </a:xfrm>
        </p:spPr>
        <p:txBody>
          <a:bodyPr/>
          <a:lstStyle/>
          <a:p>
            <a:r>
              <a:rPr lang="nl-NL"/>
              <a:t>Veel genoemde waarden: Autonomie, kwaliteit, effectiviteit, veiligheid, privacy</a:t>
            </a:r>
          </a:p>
          <a:p>
            <a:r>
              <a:rPr lang="nl-NL"/>
              <a:t>Waarden zoals door de </a:t>
            </a:r>
            <a:r>
              <a:rPr lang="nl-NL" b="1"/>
              <a:t>KNMG </a:t>
            </a:r>
            <a:r>
              <a:rPr lang="nl-NL"/>
              <a:t>benoemd, mede gebaseerd op het medisch ethisch waardenkader zoals geformuleerd door Beauchamps en </a:t>
            </a:r>
            <a:r>
              <a:rPr lang="nl-NL" err="1"/>
              <a:t>Childress</a:t>
            </a:r>
            <a:r>
              <a:rPr lang="nl-NL"/>
              <a:t>: • Eerlijkheid • Weldoen • Vertrouwen • Privacy • Respect voor autonomie • Niet-schaden • Rechtvaardigheid </a:t>
            </a:r>
          </a:p>
          <a:p>
            <a:r>
              <a:rPr lang="nl-NL"/>
              <a:t>Top 10 van meest genoemde waarden </a:t>
            </a:r>
            <a:r>
              <a:rPr lang="nl-NL" b="1"/>
              <a:t>wereldwijd </a:t>
            </a:r>
            <a:r>
              <a:rPr lang="nl-NL"/>
              <a:t>1. Vrijheid 2. Respect 3. Eerlijkheid 4. Verdraagzaamheid 5. Gelijkheid 6. Rechtvaardigheid 7. Vriendelijkheid 8. Vrede 9. Liefde 10. Veiligheid </a:t>
            </a:r>
          </a:p>
          <a:p>
            <a:endParaRPr lang="nl-NL"/>
          </a:p>
        </p:txBody>
      </p:sp>
      <p:sp>
        <p:nvSpPr>
          <p:cNvPr id="4" name="Tijdelijke aanduiding voor dianummer 3">
            <a:extLst>
              <a:ext uri="{FF2B5EF4-FFF2-40B4-BE49-F238E27FC236}">
                <a16:creationId xmlns:a16="http://schemas.microsoft.com/office/drawing/2014/main" id="{651EBFDB-3B87-CC2B-BF0C-E32062977AF5}"/>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22</a:t>
            </a:fld>
            <a:endParaRPr lang="nl-NL"/>
          </a:p>
        </p:txBody>
      </p:sp>
      <p:pic>
        <p:nvPicPr>
          <p:cNvPr id="6" name="Afbeelding 5">
            <a:extLst>
              <a:ext uri="{FF2B5EF4-FFF2-40B4-BE49-F238E27FC236}">
                <a16:creationId xmlns:a16="http://schemas.microsoft.com/office/drawing/2014/main" id="{76065998-4F6B-C102-F200-66F18EFB7642}"/>
              </a:ext>
            </a:extLst>
          </p:cNvPr>
          <p:cNvPicPr>
            <a:picLocks noChangeAspect="1"/>
          </p:cNvPicPr>
          <p:nvPr/>
        </p:nvPicPr>
        <p:blipFill>
          <a:blip r:embed="rId3"/>
          <a:stretch>
            <a:fillRect/>
          </a:stretch>
        </p:blipFill>
        <p:spPr>
          <a:xfrm>
            <a:off x="5863240" y="593726"/>
            <a:ext cx="6057900" cy="5143500"/>
          </a:xfrm>
          <a:prstGeom prst="rect">
            <a:avLst/>
          </a:prstGeom>
        </p:spPr>
      </p:pic>
      <p:sp>
        <p:nvSpPr>
          <p:cNvPr id="8" name="Tekstvak 7">
            <a:extLst>
              <a:ext uri="{FF2B5EF4-FFF2-40B4-BE49-F238E27FC236}">
                <a16:creationId xmlns:a16="http://schemas.microsoft.com/office/drawing/2014/main" id="{D9983CD6-AC09-5A12-7324-9120159084D8}"/>
              </a:ext>
            </a:extLst>
          </p:cNvPr>
          <p:cNvSpPr txBox="1"/>
          <p:nvPr/>
        </p:nvSpPr>
        <p:spPr>
          <a:xfrm>
            <a:off x="2203451" y="5692002"/>
            <a:ext cx="9002548" cy="923330"/>
          </a:xfrm>
          <a:prstGeom prst="rect">
            <a:avLst/>
          </a:prstGeom>
          <a:noFill/>
        </p:spPr>
        <p:txBody>
          <a:bodyPr wrap="square">
            <a:spAutoFit/>
          </a:bodyPr>
          <a:lstStyle/>
          <a:p>
            <a:r>
              <a:rPr lang="nl-NL" sz="1800">
                <a:solidFill>
                  <a:srgbClr val="000000"/>
                </a:solidFill>
                <a:effectLst/>
                <a:latin typeface="Calibri" panose="020F0502020204030204" pitchFamily="34" charset="0"/>
              </a:rPr>
              <a:t>Er staat een lijst met waarden in de bijlage van de handleiding </a:t>
            </a:r>
            <a:r>
              <a:rPr lang="nl-NL" sz="1800">
                <a:effectLst/>
                <a:latin typeface="Calibri" panose="020F0502020204030204" pitchFamily="34" charset="0"/>
                <a:hlinkClick r:id="rId4"/>
              </a:rPr>
              <a:t>https://begeleidingsethiek.nl/publicaties/handleiding-aanpak-begeleidingsethiek-voor-ai-in-de-zorg/</a:t>
            </a:r>
            <a:endParaRPr lang="nl-NL" sz="1800">
              <a:effectLst/>
              <a:latin typeface="Calibri" panose="020F0502020204030204" pitchFamily="34" charset="0"/>
            </a:endParaRPr>
          </a:p>
        </p:txBody>
      </p:sp>
    </p:spTree>
    <p:extLst>
      <p:ext uri="{BB962C8B-B14F-4D97-AF65-F5344CB8AC3E}">
        <p14:creationId xmlns:p14="http://schemas.microsoft.com/office/powerpoint/2010/main" val="117292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06C14-DBFD-0898-A5C5-45045CC0CB9C}"/>
              </a:ext>
            </a:extLst>
          </p:cNvPr>
          <p:cNvSpPr>
            <a:spLocks noGrp="1"/>
          </p:cNvSpPr>
          <p:nvPr>
            <p:ph type="title"/>
          </p:nvPr>
        </p:nvSpPr>
        <p:spPr/>
        <p:txBody>
          <a:bodyPr/>
          <a:lstStyle/>
          <a:p>
            <a:r>
              <a:rPr lang="nl-NL"/>
              <a:t>Fase 3 - Handelingsopties</a:t>
            </a:r>
          </a:p>
        </p:txBody>
      </p:sp>
      <p:sp>
        <p:nvSpPr>
          <p:cNvPr id="4" name="Tijdelijke aanduiding voor dianummer 3">
            <a:extLst>
              <a:ext uri="{FF2B5EF4-FFF2-40B4-BE49-F238E27FC236}">
                <a16:creationId xmlns:a16="http://schemas.microsoft.com/office/drawing/2014/main" id="{0CA6665A-4AEE-CA65-039C-7F85144828F7}"/>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23</a:t>
            </a:fld>
            <a:endParaRPr lang="nl-NL"/>
          </a:p>
        </p:txBody>
      </p:sp>
      <p:pic>
        <p:nvPicPr>
          <p:cNvPr id="5" name="Afbeelding 4">
            <a:extLst>
              <a:ext uri="{FF2B5EF4-FFF2-40B4-BE49-F238E27FC236}">
                <a16:creationId xmlns:a16="http://schemas.microsoft.com/office/drawing/2014/main" id="{A155A9FB-CFF1-4896-D33C-689308D3E143}"/>
              </a:ext>
            </a:extLst>
          </p:cNvPr>
          <p:cNvPicPr>
            <a:picLocks noChangeAspect="1"/>
          </p:cNvPicPr>
          <p:nvPr/>
        </p:nvPicPr>
        <p:blipFill rotWithShape="1">
          <a:blip r:embed="rId3"/>
          <a:srcRect l="66839" t="17154" r="885"/>
          <a:stretch/>
        </p:blipFill>
        <p:spPr>
          <a:xfrm>
            <a:off x="490080" y="1755967"/>
            <a:ext cx="2549048" cy="4271219"/>
          </a:xfrm>
          <a:prstGeom prst="rect">
            <a:avLst/>
          </a:prstGeom>
          <a:ln>
            <a:noFill/>
          </a:ln>
          <a:effectLst>
            <a:softEdge rad="112500"/>
          </a:effectLst>
        </p:spPr>
      </p:pic>
      <p:pic>
        <p:nvPicPr>
          <p:cNvPr id="6" name="Tijdelijke aanduiding voor inhoud 4" descr="Afbeelding met tekst&#10;&#10;Automatisch gegenereerde beschrijving">
            <a:extLst>
              <a:ext uri="{FF2B5EF4-FFF2-40B4-BE49-F238E27FC236}">
                <a16:creationId xmlns:a16="http://schemas.microsoft.com/office/drawing/2014/main" id="{A5CA0BA7-7E75-DD00-D333-499A0612000B}"/>
              </a:ext>
            </a:extLst>
          </p:cNvPr>
          <p:cNvPicPr>
            <a:picLocks noChangeAspect="1"/>
          </p:cNvPicPr>
          <p:nvPr/>
        </p:nvPicPr>
        <p:blipFill rotWithShape="1">
          <a:blip r:embed="rId4">
            <a:extLst>
              <a:ext uri="{28A0092B-C50C-407E-A947-70E740481C1C}">
                <a14:useLocalDpi xmlns:a14="http://schemas.microsoft.com/office/drawing/2010/main" val="0"/>
              </a:ext>
            </a:extLst>
          </a:blip>
          <a:srcRect b="69529"/>
          <a:stretch/>
        </p:blipFill>
        <p:spPr bwMode="auto">
          <a:xfrm>
            <a:off x="3979086" y="2749574"/>
            <a:ext cx="6524391" cy="2806429"/>
          </a:xfrm>
          <a:prstGeom prst="rect">
            <a:avLst/>
          </a:prstGeom>
          <a:ln>
            <a:noFill/>
          </a:ln>
          <a:effectLst>
            <a:outerShdw blurRad="292100" dist="139700" dir="2700000" algn="tl" rotWithShape="0">
              <a:srgbClr val="333333">
                <a:alpha val="65000"/>
              </a:srgbClr>
            </a:outerShdw>
          </a:effectLst>
        </p:spPr>
      </p:pic>
      <p:sp>
        <p:nvSpPr>
          <p:cNvPr id="8" name="Tekstvak 7">
            <a:extLst>
              <a:ext uri="{FF2B5EF4-FFF2-40B4-BE49-F238E27FC236}">
                <a16:creationId xmlns:a16="http://schemas.microsoft.com/office/drawing/2014/main" id="{F4B25F30-4030-3697-0824-E2C1496F0EC9}"/>
              </a:ext>
            </a:extLst>
          </p:cNvPr>
          <p:cNvSpPr txBox="1"/>
          <p:nvPr/>
        </p:nvSpPr>
        <p:spPr>
          <a:xfrm>
            <a:off x="3335867" y="1755967"/>
            <a:ext cx="9008436" cy="430887"/>
          </a:xfrm>
          <a:prstGeom prst="rect">
            <a:avLst/>
          </a:prstGeom>
          <a:noFill/>
        </p:spPr>
        <p:txBody>
          <a:bodyPr wrap="square">
            <a:spAutoFit/>
          </a:bodyPr>
          <a:lstStyle/>
          <a:p>
            <a:r>
              <a:rPr lang="nl-NL" sz="2200">
                <a:solidFill>
                  <a:schemeClr val="tx2"/>
                </a:solidFill>
              </a:rPr>
              <a:t>Wat kan er gedaan worden om waarde x te borgen of te versterken?</a:t>
            </a:r>
          </a:p>
        </p:txBody>
      </p:sp>
    </p:spTree>
    <p:extLst>
      <p:ext uri="{BB962C8B-B14F-4D97-AF65-F5344CB8AC3E}">
        <p14:creationId xmlns:p14="http://schemas.microsoft.com/office/powerpoint/2010/main" val="259792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06C14-DBFD-0898-A5C5-45045CC0CB9C}"/>
              </a:ext>
            </a:extLst>
          </p:cNvPr>
          <p:cNvSpPr>
            <a:spLocks noGrp="1"/>
          </p:cNvSpPr>
          <p:nvPr>
            <p:ph type="title"/>
          </p:nvPr>
        </p:nvSpPr>
        <p:spPr/>
        <p:txBody>
          <a:bodyPr/>
          <a:lstStyle/>
          <a:p>
            <a:r>
              <a:rPr lang="nl-NL"/>
              <a:t>Fase 3 - Handelingsopties</a:t>
            </a:r>
          </a:p>
        </p:txBody>
      </p:sp>
      <p:sp>
        <p:nvSpPr>
          <p:cNvPr id="3" name="Tijdelijke aanduiding voor inhoud 2">
            <a:extLst>
              <a:ext uri="{FF2B5EF4-FFF2-40B4-BE49-F238E27FC236}">
                <a16:creationId xmlns:a16="http://schemas.microsoft.com/office/drawing/2014/main" id="{4280B2C6-6DE2-581D-C229-375C829A7CAA}"/>
              </a:ext>
            </a:extLst>
          </p:cNvPr>
          <p:cNvSpPr>
            <a:spLocks noGrp="1"/>
          </p:cNvSpPr>
          <p:nvPr>
            <p:ph idx="4294967295"/>
          </p:nvPr>
        </p:nvSpPr>
        <p:spPr>
          <a:xfrm>
            <a:off x="4078288" y="1691431"/>
            <a:ext cx="8113712" cy="4213225"/>
          </a:xfrm>
        </p:spPr>
        <p:txBody>
          <a:bodyPr>
            <a:normAutofit/>
          </a:bodyPr>
          <a:lstStyle/>
          <a:p>
            <a:pPr marL="342900" indent="-342900">
              <a:buFont typeface="+mj-lt"/>
              <a:buAutoNum type="arabicPeriod"/>
            </a:pPr>
            <a:r>
              <a:rPr lang="nl-NL" sz="1800" b="1" dirty="0"/>
              <a:t>Technologie</a:t>
            </a:r>
          </a:p>
          <a:p>
            <a:pPr lvl="1"/>
            <a:r>
              <a:rPr lang="nl-NL" dirty="0"/>
              <a:t>Hoe kan het (her)ontwerpen van technologie ertoe bijdragen dat deze waarde versterkt wordt? </a:t>
            </a:r>
            <a:br>
              <a:rPr lang="nl-NL" dirty="0"/>
            </a:br>
            <a:r>
              <a:rPr lang="nl-NL" sz="1800" dirty="0">
                <a:effectLst/>
                <a:latin typeface="Calibri" panose="020F0502020204030204" pitchFamily="34" charset="0"/>
              </a:rPr>
              <a:t>Wat kun je aan de </a:t>
            </a:r>
            <a:r>
              <a:rPr lang="nl-NL" sz="1800" u="sng" dirty="0">
                <a:effectLst/>
                <a:latin typeface="Calibri" panose="020F0502020204030204" pitchFamily="34" charset="0"/>
              </a:rPr>
              <a:t>Technologie</a:t>
            </a:r>
            <a:r>
              <a:rPr lang="nl-NL" sz="1800" dirty="0">
                <a:effectLst/>
                <a:latin typeface="Calibri" panose="020F0502020204030204" pitchFamily="34" charset="0"/>
              </a:rPr>
              <a:t> zelf veranderen?</a:t>
            </a:r>
          </a:p>
          <a:p>
            <a:pPr marL="342900" indent="-342900">
              <a:buFont typeface="+mj-lt"/>
              <a:buAutoNum type="arabicPeriod"/>
            </a:pPr>
            <a:r>
              <a:rPr lang="nl-NL" sz="1800" b="1" dirty="0"/>
              <a:t>Omgeving</a:t>
            </a:r>
          </a:p>
          <a:p>
            <a:pPr lvl="1"/>
            <a:r>
              <a:rPr lang="nl-NL" dirty="0"/>
              <a:t>Hoe kan de omgeving worden (her)ingericht, zodat het gebruik van technologie leidt tot de versterking van deze waarde?</a:t>
            </a:r>
            <a:br>
              <a:rPr lang="nl-NL" dirty="0"/>
            </a:br>
            <a:r>
              <a:rPr lang="nl-NL" sz="1800" dirty="0">
                <a:effectLst/>
                <a:latin typeface="Calibri" panose="020F0502020204030204" pitchFamily="34" charset="0"/>
              </a:rPr>
              <a:t>Wat kun je veranderen in de fysieke, sociale of institutionele </a:t>
            </a:r>
            <a:r>
              <a:rPr lang="nl-NL" sz="1800" u="sng" dirty="0">
                <a:effectLst/>
                <a:latin typeface="Calibri" panose="020F0502020204030204" pitchFamily="34" charset="0"/>
              </a:rPr>
              <a:t>Omgeving</a:t>
            </a:r>
            <a:r>
              <a:rPr lang="nl-NL" sz="1800" dirty="0">
                <a:effectLst/>
                <a:latin typeface="Calibri" panose="020F0502020204030204" pitchFamily="34" charset="0"/>
              </a:rPr>
              <a:t> waarin de technologie mogelijk zal worden gebruikt?</a:t>
            </a:r>
          </a:p>
          <a:p>
            <a:pPr marL="342900" indent="-342900">
              <a:buFont typeface="+mj-lt"/>
              <a:buAutoNum type="arabicPeriod" startAt="3"/>
            </a:pPr>
            <a:r>
              <a:rPr lang="nl-NL" sz="1800" b="1" dirty="0"/>
              <a:t>Mens</a:t>
            </a:r>
            <a:r>
              <a:rPr lang="nl-NL" sz="1800" dirty="0"/>
              <a:t> </a:t>
            </a:r>
          </a:p>
          <a:p>
            <a:pPr lvl="1"/>
            <a:r>
              <a:rPr lang="nl-NL" dirty="0"/>
              <a:t>Hoe kunnen mensen hun gedrag aanpassen zodat deze waarde versterkt wordt?</a:t>
            </a:r>
            <a:br>
              <a:rPr lang="nl-NL" dirty="0"/>
            </a:br>
            <a:r>
              <a:rPr lang="nl-NL" sz="1800" dirty="0">
                <a:effectLst/>
                <a:latin typeface="Calibri" panose="020F0502020204030204" pitchFamily="34" charset="0"/>
              </a:rPr>
              <a:t>Wat vraagt verantwoord </a:t>
            </a:r>
            <a:r>
              <a:rPr lang="nl-NL" sz="1800" u="sng" dirty="0">
                <a:effectLst/>
                <a:latin typeface="Calibri" panose="020F0502020204030204" pitchFamily="34" charset="0"/>
              </a:rPr>
              <a:t>Gebruik</a:t>
            </a:r>
            <a:r>
              <a:rPr lang="nl-NL" sz="1800" dirty="0">
                <a:effectLst/>
                <a:latin typeface="Calibri" panose="020F0502020204030204" pitchFamily="34" charset="0"/>
              </a:rPr>
              <a:t> van de technologie van degenen die de technologie gaan gebruiken?</a:t>
            </a:r>
          </a:p>
          <a:p>
            <a:pPr marL="306000" lvl="1" indent="0">
              <a:buNone/>
            </a:pPr>
            <a:endParaRPr lang="nl-NL" dirty="0"/>
          </a:p>
          <a:p>
            <a:pPr marL="0" indent="0">
              <a:buNone/>
            </a:pPr>
            <a:endParaRPr lang="nl-NL" sz="1800" dirty="0"/>
          </a:p>
        </p:txBody>
      </p:sp>
      <p:sp>
        <p:nvSpPr>
          <p:cNvPr id="4" name="Tijdelijke aanduiding voor dianummer 3">
            <a:extLst>
              <a:ext uri="{FF2B5EF4-FFF2-40B4-BE49-F238E27FC236}">
                <a16:creationId xmlns:a16="http://schemas.microsoft.com/office/drawing/2014/main" id="{0CA6665A-4AEE-CA65-039C-7F85144828F7}"/>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24</a:t>
            </a:fld>
            <a:endParaRPr lang="nl-NL"/>
          </a:p>
        </p:txBody>
      </p:sp>
      <p:pic>
        <p:nvPicPr>
          <p:cNvPr id="5" name="Afbeelding 4">
            <a:extLst>
              <a:ext uri="{FF2B5EF4-FFF2-40B4-BE49-F238E27FC236}">
                <a16:creationId xmlns:a16="http://schemas.microsoft.com/office/drawing/2014/main" id="{A155A9FB-CFF1-4896-D33C-689308D3E143}"/>
              </a:ext>
            </a:extLst>
          </p:cNvPr>
          <p:cNvPicPr>
            <a:picLocks noChangeAspect="1"/>
          </p:cNvPicPr>
          <p:nvPr/>
        </p:nvPicPr>
        <p:blipFill rotWithShape="1">
          <a:blip r:embed="rId3"/>
          <a:srcRect l="66839" t="17154" r="885"/>
          <a:stretch/>
        </p:blipFill>
        <p:spPr>
          <a:xfrm>
            <a:off x="521830" y="1691431"/>
            <a:ext cx="2549048" cy="4271219"/>
          </a:xfrm>
          <a:prstGeom prst="rect">
            <a:avLst/>
          </a:prstGeom>
          <a:ln>
            <a:noFill/>
          </a:ln>
          <a:effectLst>
            <a:softEdge rad="112500"/>
          </a:effectLst>
        </p:spPr>
      </p:pic>
    </p:spTree>
    <p:extLst>
      <p:ext uri="{BB962C8B-B14F-4D97-AF65-F5344CB8AC3E}">
        <p14:creationId xmlns:p14="http://schemas.microsoft.com/office/powerpoint/2010/main" val="178033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A8EDB-36B6-DA2C-5187-1915A06402C2}"/>
              </a:ext>
            </a:extLst>
          </p:cNvPr>
          <p:cNvSpPr>
            <a:spLocks noGrp="1"/>
          </p:cNvSpPr>
          <p:nvPr>
            <p:ph type="title"/>
          </p:nvPr>
        </p:nvSpPr>
        <p:spPr/>
        <p:txBody>
          <a:bodyPr>
            <a:normAutofit/>
          </a:bodyPr>
          <a:lstStyle/>
          <a:p>
            <a:r>
              <a:rPr lang="nl-NL"/>
              <a:t>Plenaire terugkoppeling</a:t>
            </a:r>
          </a:p>
        </p:txBody>
      </p:sp>
      <p:sp>
        <p:nvSpPr>
          <p:cNvPr id="4" name="Tijdelijke aanduiding voor dianummer 3">
            <a:extLst>
              <a:ext uri="{FF2B5EF4-FFF2-40B4-BE49-F238E27FC236}">
                <a16:creationId xmlns:a16="http://schemas.microsoft.com/office/drawing/2014/main" id="{ABBDF35E-F890-A81C-5AD5-B455AC0C75B9}"/>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25</a:t>
            </a:fld>
            <a:endParaRPr lang="nl-NL"/>
          </a:p>
        </p:txBody>
      </p:sp>
      <p:pic>
        <p:nvPicPr>
          <p:cNvPr id="3" name="Tijdelijke aanduiding voor inhoud 4" descr="Afbeelding met tekst&#10;&#10;Automatisch gegenereerde beschrijving">
            <a:extLst>
              <a:ext uri="{FF2B5EF4-FFF2-40B4-BE49-F238E27FC236}">
                <a16:creationId xmlns:a16="http://schemas.microsoft.com/office/drawing/2014/main" id="{BA314FD0-4B16-E091-51DE-D02B83355234}"/>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69529"/>
          <a:stretch/>
        </p:blipFill>
        <p:spPr bwMode="auto">
          <a:xfrm>
            <a:off x="1808163" y="1987550"/>
            <a:ext cx="8205787" cy="3529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493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BD9AA-2521-D563-EFDF-114EA51C044D}"/>
              </a:ext>
            </a:extLst>
          </p:cNvPr>
          <p:cNvSpPr>
            <a:spLocks noGrp="1"/>
          </p:cNvSpPr>
          <p:nvPr>
            <p:ph type="title"/>
          </p:nvPr>
        </p:nvSpPr>
        <p:spPr/>
        <p:txBody>
          <a:bodyPr/>
          <a:lstStyle/>
          <a:p>
            <a:r>
              <a:rPr lang="nl-NL"/>
              <a:t>Evaluatie</a:t>
            </a:r>
          </a:p>
        </p:txBody>
      </p:sp>
      <p:sp>
        <p:nvSpPr>
          <p:cNvPr id="3" name="Tijdelijke aanduiding voor inhoud 2">
            <a:extLst>
              <a:ext uri="{FF2B5EF4-FFF2-40B4-BE49-F238E27FC236}">
                <a16:creationId xmlns:a16="http://schemas.microsoft.com/office/drawing/2014/main" id="{F9CE1FB7-E4E1-792E-32DA-0E17EACCCD66}"/>
              </a:ext>
            </a:extLst>
          </p:cNvPr>
          <p:cNvSpPr>
            <a:spLocks noGrp="1"/>
          </p:cNvSpPr>
          <p:nvPr>
            <p:ph idx="4294967295"/>
          </p:nvPr>
        </p:nvSpPr>
        <p:spPr>
          <a:xfrm>
            <a:off x="838200" y="1862138"/>
            <a:ext cx="10945813" cy="3554412"/>
          </a:xfrm>
        </p:spPr>
        <p:txBody>
          <a:bodyPr/>
          <a:lstStyle/>
          <a:p>
            <a:r>
              <a:rPr lang="nl-NL"/>
              <a:t>Hoe was het om deze aanpak te ervaren? </a:t>
            </a:r>
          </a:p>
          <a:p>
            <a:endParaRPr lang="nl-NL"/>
          </a:p>
          <a:p>
            <a:r>
              <a:rPr lang="nl-NL"/>
              <a:t>Welk effect denk je dat het gebruik ervan heeft?</a:t>
            </a:r>
          </a:p>
          <a:p>
            <a:endParaRPr lang="nl-NL"/>
          </a:p>
          <a:p>
            <a:r>
              <a:rPr lang="nl-NL"/>
              <a:t>Voor welke technologie zou je deze methodiek willen inzetten?</a:t>
            </a:r>
          </a:p>
          <a:p>
            <a:endParaRPr lang="nl-NL"/>
          </a:p>
          <a:p>
            <a:r>
              <a:rPr lang="nl-NL"/>
              <a:t>Kunnen we hier gezamenlijk meer mee doen?</a:t>
            </a:r>
          </a:p>
        </p:txBody>
      </p:sp>
      <p:sp>
        <p:nvSpPr>
          <p:cNvPr id="4" name="Tijdelijke aanduiding voor dianummer 3">
            <a:extLst>
              <a:ext uri="{FF2B5EF4-FFF2-40B4-BE49-F238E27FC236}">
                <a16:creationId xmlns:a16="http://schemas.microsoft.com/office/drawing/2014/main" id="{ED8A74BE-92A3-018D-B0C5-E2F73C77B009}"/>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26</a:t>
            </a:fld>
            <a:endParaRPr lang="nl-NL"/>
          </a:p>
        </p:txBody>
      </p:sp>
    </p:spTree>
    <p:extLst>
      <p:ext uri="{BB962C8B-B14F-4D97-AF65-F5344CB8AC3E}">
        <p14:creationId xmlns:p14="http://schemas.microsoft.com/office/powerpoint/2010/main" val="236911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4511823" y="0"/>
            <a:ext cx="7680175" cy="6858000"/>
          </a:xfrm>
          <a:prstGeom prst="rect">
            <a:avLst/>
          </a:prstGeom>
          <a:solidFill>
            <a:srgbClr val="74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5735960" y="2492896"/>
            <a:ext cx="4907113" cy="584775"/>
          </a:xfrm>
          <a:prstGeom prst="rect">
            <a:avLst/>
          </a:prstGeom>
          <a:noFill/>
        </p:spPr>
        <p:txBody>
          <a:bodyPr wrap="none" rtlCol="0">
            <a:spAutoFit/>
          </a:bodyPr>
          <a:lstStyle/>
          <a:p>
            <a:r>
              <a:rPr lang="nl-NL" sz="3200">
                <a:solidFill>
                  <a:schemeClr val="bg1"/>
                </a:solidFill>
                <a:latin typeface="nevis Bold"/>
                <a:cs typeface="nevis Bold"/>
              </a:rPr>
              <a:t>BLIJF IN VERBINDING.</a:t>
            </a:r>
          </a:p>
        </p:txBody>
      </p:sp>
      <p:sp>
        <p:nvSpPr>
          <p:cNvPr id="9" name="Vrije vorm 8"/>
          <p:cNvSpPr/>
          <p:nvPr/>
        </p:nvSpPr>
        <p:spPr>
          <a:xfrm>
            <a:off x="839416" y="1412776"/>
            <a:ext cx="2880320" cy="4155440"/>
          </a:xfrm>
          <a:custGeom>
            <a:avLst/>
            <a:gdLst>
              <a:gd name="connsiteX0" fmla="*/ 284486 w 3302000"/>
              <a:gd name="connsiteY0" fmla="*/ 0 h 4155440"/>
              <a:gd name="connsiteX1" fmla="*/ 3017514 w 3302000"/>
              <a:gd name="connsiteY1" fmla="*/ 0 h 4155440"/>
              <a:gd name="connsiteX2" fmla="*/ 3302000 w 3302000"/>
              <a:gd name="connsiteY2" fmla="*/ 284486 h 4155440"/>
              <a:gd name="connsiteX3" fmla="*/ 3302000 w 3302000"/>
              <a:gd name="connsiteY3" fmla="*/ 1352984 h 4155440"/>
              <a:gd name="connsiteX4" fmla="*/ 3302000 w 3302000"/>
              <a:gd name="connsiteY4" fmla="*/ 1706880 h 4155440"/>
              <a:gd name="connsiteX5" fmla="*/ 3302000 w 3302000"/>
              <a:gd name="connsiteY5" fmla="*/ 4155440 h 4155440"/>
              <a:gd name="connsiteX6" fmla="*/ 550344 w 3302000"/>
              <a:gd name="connsiteY6" fmla="*/ 4155440 h 4155440"/>
              <a:gd name="connsiteX7" fmla="*/ 0 w 3302000"/>
              <a:gd name="connsiteY7" fmla="*/ 3605096 h 4155440"/>
              <a:gd name="connsiteX8" fmla="*/ 0 w 3302000"/>
              <a:gd name="connsiteY8" fmla="*/ 1706880 h 4155440"/>
              <a:gd name="connsiteX9" fmla="*/ 0 w 3302000"/>
              <a:gd name="connsiteY9" fmla="*/ 802640 h 4155440"/>
              <a:gd name="connsiteX10" fmla="*/ 0 w 3302000"/>
              <a:gd name="connsiteY10" fmla="*/ 284486 h 4155440"/>
              <a:gd name="connsiteX11" fmla="*/ 284486 w 3302000"/>
              <a:gd name="connsiteY11" fmla="*/ 0 h 415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4155440">
                <a:moveTo>
                  <a:pt x="284486" y="0"/>
                </a:moveTo>
                <a:lnTo>
                  <a:pt x="3017514" y="0"/>
                </a:lnTo>
                <a:cubicBezTo>
                  <a:pt x="3174631" y="0"/>
                  <a:pt x="3302000" y="127369"/>
                  <a:pt x="3302000" y="284486"/>
                </a:cubicBezTo>
                <a:lnTo>
                  <a:pt x="3302000" y="1352984"/>
                </a:lnTo>
                <a:lnTo>
                  <a:pt x="3302000" y="1706880"/>
                </a:lnTo>
                <a:lnTo>
                  <a:pt x="3302000" y="4155440"/>
                </a:lnTo>
                <a:lnTo>
                  <a:pt x="550344" y="4155440"/>
                </a:lnTo>
                <a:cubicBezTo>
                  <a:pt x="246397" y="4155440"/>
                  <a:pt x="0" y="3909043"/>
                  <a:pt x="0" y="3605096"/>
                </a:cubicBezTo>
                <a:lnTo>
                  <a:pt x="0" y="1706880"/>
                </a:lnTo>
                <a:lnTo>
                  <a:pt x="0" y="802640"/>
                </a:lnTo>
                <a:lnTo>
                  <a:pt x="0" y="284486"/>
                </a:lnTo>
                <a:cubicBezTo>
                  <a:pt x="0" y="127369"/>
                  <a:pt x="127369" y="0"/>
                  <a:pt x="284486" y="0"/>
                </a:cubicBezTo>
                <a:close/>
              </a:path>
            </a:pathLst>
          </a:custGeom>
          <a:blipFill rotWithShape="1">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6563" y="2963104"/>
            <a:ext cx="3585484" cy="929894"/>
          </a:xfrm>
          <a:prstGeom prst="rect">
            <a:avLst/>
          </a:prstGeom>
        </p:spPr>
      </p:pic>
      <p:pic>
        <p:nvPicPr>
          <p:cNvPr id="10" name="Afbeelding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9033" y="4732624"/>
            <a:ext cx="3533014" cy="830784"/>
          </a:xfrm>
          <a:prstGeom prst="rect">
            <a:avLst/>
          </a:prstGeom>
        </p:spPr>
      </p:pic>
      <p:pic>
        <p:nvPicPr>
          <p:cNvPr id="11" name="Afbeelding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9033" y="3892998"/>
            <a:ext cx="3533014" cy="830784"/>
          </a:xfrm>
          <a:prstGeom prst="rect">
            <a:avLst/>
          </a:prstGeom>
        </p:spPr>
      </p:pic>
    </p:spTree>
    <p:extLst>
      <p:ext uri="{BB962C8B-B14F-4D97-AF65-F5344CB8AC3E}">
        <p14:creationId xmlns:p14="http://schemas.microsoft.com/office/powerpoint/2010/main" val="338024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86A74-1277-400D-B444-D547CEE3565F}"/>
              </a:ext>
            </a:extLst>
          </p:cNvPr>
          <p:cNvSpPr>
            <a:spLocks noGrp="1"/>
          </p:cNvSpPr>
          <p:nvPr>
            <p:ph type="title"/>
          </p:nvPr>
        </p:nvSpPr>
        <p:spPr/>
        <p:txBody>
          <a:bodyPr/>
          <a:lstStyle/>
          <a:p>
            <a:r>
              <a:rPr lang="nl-NL"/>
              <a:t>Vandaag</a:t>
            </a:r>
          </a:p>
        </p:txBody>
      </p:sp>
      <p:pic>
        <p:nvPicPr>
          <p:cNvPr id="4" name="Afbeelding 3">
            <a:extLst>
              <a:ext uri="{FF2B5EF4-FFF2-40B4-BE49-F238E27FC236}">
                <a16:creationId xmlns:a16="http://schemas.microsoft.com/office/drawing/2014/main" id="{694B647D-6C8A-A8F5-7ED7-397AEADC1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5037" y="533400"/>
            <a:ext cx="1327797" cy="1294602"/>
          </a:xfrm>
          <a:prstGeom prst="rect">
            <a:avLst/>
          </a:prstGeom>
          <a:noFill/>
        </p:spPr>
      </p:pic>
      <p:graphicFrame>
        <p:nvGraphicFramePr>
          <p:cNvPr id="5" name="Tabel 5">
            <a:extLst>
              <a:ext uri="{FF2B5EF4-FFF2-40B4-BE49-F238E27FC236}">
                <a16:creationId xmlns:a16="http://schemas.microsoft.com/office/drawing/2014/main" id="{77FB3BDD-5CCD-D27A-92E7-83DA8617D50E}"/>
              </a:ext>
            </a:extLst>
          </p:cNvPr>
          <p:cNvGraphicFramePr>
            <a:graphicFrameLocks/>
          </p:cNvGraphicFramePr>
          <p:nvPr>
            <p:extLst>
              <p:ext uri="{D42A27DB-BD31-4B8C-83A1-F6EECF244321}">
                <p14:modId xmlns:p14="http://schemas.microsoft.com/office/powerpoint/2010/main" val="2907318785"/>
              </p:ext>
            </p:extLst>
          </p:nvPr>
        </p:nvGraphicFramePr>
        <p:xfrm>
          <a:off x="1123950" y="2147888"/>
          <a:ext cx="8738853" cy="3235960"/>
        </p:xfrm>
        <a:graphic>
          <a:graphicData uri="http://schemas.openxmlformats.org/drawingml/2006/table">
            <a:tbl>
              <a:tblPr firstRow="1" bandRow="1">
                <a:tableStyleId>{F5AB1C69-6EDB-4FF4-983F-18BD219EF322}</a:tableStyleId>
              </a:tblPr>
              <a:tblGrid>
                <a:gridCol w="7112000">
                  <a:extLst>
                    <a:ext uri="{9D8B030D-6E8A-4147-A177-3AD203B41FA5}">
                      <a16:colId xmlns:a16="http://schemas.microsoft.com/office/drawing/2014/main" val="1444283145"/>
                    </a:ext>
                  </a:extLst>
                </a:gridCol>
                <a:gridCol w="1626853">
                  <a:extLst>
                    <a:ext uri="{9D8B030D-6E8A-4147-A177-3AD203B41FA5}">
                      <a16:colId xmlns:a16="http://schemas.microsoft.com/office/drawing/2014/main" val="2822855198"/>
                    </a:ext>
                  </a:extLst>
                </a:gridCol>
              </a:tblGrid>
              <a:tr h="370840">
                <a:tc>
                  <a:txBody>
                    <a:bodyPr/>
                    <a:lstStyle/>
                    <a:p>
                      <a:r>
                        <a:rPr lang="nl-NL"/>
                        <a:t>Wat</a:t>
                      </a:r>
                    </a:p>
                  </a:txBody>
                  <a:tcPr/>
                </a:tc>
                <a:tc>
                  <a:txBody>
                    <a:bodyPr/>
                    <a:lstStyle/>
                    <a:p>
                      <a:r>
                        <a:rPr lang="nl-NL"/>
                        <a:t># minuten</a:t>
                      </a:r>
                    </a:p>
                  </a:txBody>
                  <a:tcPr/>
                </a:tc>
                <a:extLst>
                  <a:ext uri="{0D108BD9-81ED-4DB2-BD59-A6C34878D82A}">
                    <a16:rowId xmlns:a16="http://schemas.microsoft.com/office/drawing/2014/main" val="29801198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Inleiding en Aanpak Begeleidingsethiek</a:t>
                      </a:r>
                      <a:endParaRPr lang="nl-NL" sz="1800">
                        <a:effectLst/>
                        <a:latin typeface="Calibri" panose="020F0502020204030204" pitchFamily="34" charset="0"/>
                        <a:ea typeface="Calibri" panose="020F0502020204030204" pitchFamily="34" charset="0"/>
                      </a:endParaRPr>
                    </a:p>
                  </a:txBody>
                  <a:tcPr/>
                </a:tc>
                <a:tc>
                  <a:txBody>
                    <a:bodyPr/>
                    <a:lstStyle/>
                    <a:p>
                      <a:r>
                        <a:rPr lang="nl-NL" dirty="0"/>
                        <a:t>10</a:t>
                      </a:r>
                    </a:p>
                  </a:txBody>
                  <a:tcPr/>
                </a:tc>
                <a:extLst>
                  <a:ext uri="{0D108BD9-81ED-4DB2-BD59-A6C34878D82A}">
                    <a16:rowId xmlns:a16="http://schemas.microsoft.com/office/drawing/2014/main" val="3613689618"/>
                  </a:ext>
                </a:extLst>
              </a:tr>
              <a:tr h="370840">
                <a:tc>
                  <a:txBody>
                    <a:bodyPr/>
                    <a:lstStyle/>
                    <a:p>
                      <a:r>
                        <a:rPr lang="nl-NL"/>
                        <a:t>Casus,</a:t>
                      </a:r>
                      <a:r>
                        <a:rPr lang="nl-NL" sz="1800">
                          <a:effectLst/>
                          <a:latin typeface="Arial" panose="020B0604020202020204" pitchFamily="34" charset="0"/>
                          <a:ea typeface="Calibri" panose="020F0502020204030204" pitchFamily="34" charset="0"/>
                        </a:rPr>
                        <a:t> </a:t>
                      </a:r>
                      <a:r>
                        <a:rPr lang="nl-NL" sz="1800" err="1">
                          <a:effectLst/>
                          <a:latin typeface="Arial" panose="020B0604020202020204" pitchFamily="34" charset="0"/>
                          <a:ea typeface="Calibri" panose="020F0502020204030204" pitchFamily="34" charset="0"/>
                        </a:rPr>
                        <a:t>incl</a:t>
                      </a:r>
                      <a:r>
                        <a:rPr lang="nl-NL" sz="1800">
                          <a:effectLst/>
                          <a:latin typeface="Arial" panose="020B0604020202020204" pitchFamily="34" charset="0"/>
                          <a:ea typeface="Calibri" panose="020F0502020204030204" pitchFamily="34" charset="0"/>
                        </a:rPr>
                        <a:t> verdiepende vragen tijd</a:t>
                      </a:r>
                      <a:r>
                        <a:rPr lang="nl-NL"/>
                        <a:t> </a:t>
                      </a:r>
                    </a:p>
                  </a:txBody>
                  <a:tcPr/>
                </a:tc>
                <a:tc>
                  <a:txBody>
                    <a:bodyPr/>
                    <a:lstStyle/>
                    <a:p>
                      <a:r>
                        <a:rPr lang="nl-NL"/>
                        <a:t>10</a:t>
                      </a:r>
                    </a:p>
                  </a:txBody>
                  <a:tcPr/>
                </a:tc>
                <a:extLst>
                  <a:ext uri="{0D108BD9-81ED-4DB2-BD59-A6C34878D82A}">
                    <a16:rowId xmlns:a16="http://schemas.microsoft.com/office/drawing/2014/main" val="11861427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Arial" panose="020B0604020202020204" pitchFamily="34" charset="0"/>
                          <a:ea typeface="Calibri" panose="020F0502020204030204" pitchFamily="34" charset="0"/>
                        </a:rPr>
                        <a:t>Fase 2 A. Betrokken  </a:t>
                      </a:r>
                      <a:endParaRPr lang="nl-NL"/>
                    </a:p>
                  </a:txBody>
                  <a:tcPr/>
                </a:tc>
                <a:tc>
                  <a:txBody>
                    <a:bodyPr/>
                    <a:lstStyle/>
                    <a:p>
                      <a:r>
                        <a:rPr lang="nl-NL" dirty="0"/>
                        <a:t>5</a:t>
                      </a:r>
                    </a:p>
                  </a:txBody>
                  <a:tcPr/>
                </a:tc>
                <a:extLst>
                  <a:ext uri="{0D108BD9-81ED-4DB2-BD59-A6C34878D82A}">
                    <a16:rowId xmlns:a16="http://schemas.microsoft.com/office/drawing/2014/main" val="42311304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Arial" panose="020B0604020202020204" pitchFamily="34" charset="0"/>
                          <a:ea typeface="Calibri" panose="020F0502020204030204" pitchFamily="34" charset="0"/>
                        </a:rPr>
                        <a:t>Fase 2 B. Effect </a:t>
                      </a:r>
                      <a:endParaRPr lang="nl-NL" sz="1800">
                        <a:effectLst/>
                        <a:latin typeface="Calibri" panose="020F0502020204030204" pitchFamily="34" charset="0"/>
                        <a:ea typeface="Calibri" panose="020F0502020204030204" pitchFamily="34" charset="0"/>
                      </a:endParaRPr>
                    </a:p>
                  </a:txBody>
                  <a:tcPr/>
                </a:tc>
                <a:tc>
                  <a:txBody>
                    <a:bodyPr/>
                    <a:lstStyle/>
                    <a:p>
                      <a:r>
                        <a:rPr lang="nl-NL"/>
                        <a:t>5</a:t>
                      </a:r>
                    </a:p>
                  </a:txBody>
                  <a:tcPr/>
                </a:tc>
                <a:extLst>
                  <a:ext uri="{0D108BD9-81ED-4DB2-BD59-A6C34878D82A}">
                    <a16:rowId xmlns:a16="http://schemas.microsoft.com/office/drawing/2014/main" val="23375497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Arial" panose="020B0604020202020204" pitchFamily="34" charset="0"/>
                          <a:ea typeface="Calibri" panose="020F0502020204030204" pitchFamily="34" charset="0"/>
                        </a:rPr>
                        <a:t>Fase 2 C. Vertaling Naar waarden </a:t>
                      </a:r>
                      <a:endParaRPr lang="nl-NL"/>
                    </a:p>
                  </a:txBody>
                  <a:tcPr/>
                </a:tc>
                <a:tc>
                  <a:txBody>
                    <a:bodyPr/>
                    <a:lstStyle/>
                    <a:p>
                      <a:r>
                        <a:rPr lang="nl-NL"/>
                        <a:t>5</a:t>
                      </a:r>
                    </a:p>
                  </a:txBody>
                  <a:tcPr/>
                </a:tc>
                <a:extLst>
                  <a:ext uri="{0D108BD9-81ED-4DB2-BD59-A6C34878D82A}">
                    <a16:rowId xmlns:a16="http://schemas.microsoft.com/office/drawing/2014/main" val="3398254520"/>
                  </a:ext>
                </a:extLst>
              </a:tr>
              <a:tr h="248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Calibri" panose="020F0502020204030204" pitchFamily="34" charset="0"/>
                        </a:rPr>
                        <a:t>Fase 3 Handelingsopties uitleg: 3 groepjes rond de 3 gekozen waarden</a:t>
                      </a:r>
                      <a:endParaRPr lang="nl-NL" dirty="0"/>
                    </a:p>
                  </a:txBody>
                  <a:tcPr/>
                </a:tc>
                <a:tc>
                  <a:txBody>
                    <a:bodyPr/>
                    <a:lstStyle/>
                    <a:p>
                      <a:r>
                        <a:rPr lang="nl-NL" dirty="0"/>
                        <a:t>5</a:t>
                      </a:r>
                    </a:p>
                  </a:txBody>
                  <a:tcPr/>
                </a:tc>
                <a:extLst>
                  <a:ext uri="{0D108BD9-81ED-4DB2-BD59-A6C34878D82A}">
                    <a16:rowId xmlns:a16="http://schemas.microsoft.com/office/drawing/2014/main" val="3949210152"/>
                  </a:ext>
                </a:extLst>
              </a:tr>
              <a:tr h="370840">
                <a:tc>
                  <a:txBody>
                    <a:bodyPr/>
                    <a:lstStyle/>
                    <a:p>
                      <a:r>
                        <a:rPr lang="nl-NL" sz="1800">
                          <a:effectLst/>
                          <a:latin typeface="Arial" panose="020B0604020202020204" pitchFamily="34" charset="0"/>
                          <a:ea typeface="Calibri" panose="020F0502020204030204" pitchFamily="34" charset="0"/>
                        </a:rPr>
                        <a:t>Terugkoppeling en evaluatie</a:t>
                      </a:r>
                      <a:endParaRPr lang="nl-NL"/>
                    </a:p>
                  </a:txBody>
                  <a:tcPr/>
                </a:tc>
                <a:tc>
                  <a:txBody>
                    <a:bodyPr/>
                    <a:lstStyle/>
                    <a:p>
                      <a:r>
                        <a:rPr lang="nl-NL" dirty="0"/>
                        <a:t>5</a:t>
                      </a:r>
                    </a:p>
                  </a:txBody>
                  <a:tcPr/>
                </a:tc>
                <a:extLst>
                  <a:ext uri="{0D108BD9-81ED-4DB2-BD59-A6C34878D82A}">
                    <a16:rowId xmlns:a16="http://schemas.microsoft.com/office/drawing/2014/main" val="2221013149"/>
                  </a:ext>
                </a:extLst>
              </a:tr>
            </a:tbl>
          </a:graphicData>
        </a:graphic>
      </p:graphicFrame>
    </p:spTree>
    <p:extLst>
      <p:ext uri="{BB962C8B-B14F-4D97-AF65-F5344CB8AC3E}">
        <p14:creationId xmlns:p14="http://schemas.microsoft.com/office/powerpoint/2010/main" val="363385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40B8F0B-EFEE-D45D-53FE-34CF894592ED}"/>
              </a:ext>
            </a:extLst>
          </p:cNvPr>
          <p:cNvSpPr>
            <a:spLocks noGrp="1"/>
          </p:cNvSpPr>
          <p:nvPr>
            <p:ph type="body" sz="quarter" idx="14"/>
          </p:nvPr>
        </p:nvSpPr>
        <p:spPr/>
        <p:txBody>
          <a:bodyPr/>
          <a:lstStyle/>
          <a:p>
            <a:r>
              <a:rPr lang="nl-NL"/>
              <a:t>5</a:t>
            </a:r>
          </a:p>
          <a:p>
            <a:pPr lvl="1"/>
            <a:r>
              <a:rPr lang="nl-NL"/>
              <a:t>regio’s</a:t>
            </a:r>
          </a:p>
          <a:p>
            <a:r>
              <a:rPr lang="nl-NL"/>
              <a:t>235.000</a:t>
            </a:r>
          </a:p>
          <a:p>
            <a:pPr lvl="1"/>
            <a:r>
              <a:rPr lang="nl-NL"/>
              <a:t>professionals</a:t>
            </a:r>
          </a:p>
          <a:p>
            <a:r>
              <a:rPr lang="nl-NL"/>
              <a:t>2,8 miljoen</a:t>
            </a:r>
          </a:p>
          <a:p>
            <a:pPr lvl="1"/>
            <a:r>
              <a:rPr lang="nl-NL"/>
              <a:t>inwoners</a:t>
            </a:r>
          </a:p>
          <a:p>
            <a:r>
              <a:rPr lang="nl-NL"/>
              <a:t>150</a:t>
            </a:r>
          </a:p>
          <a:p>
            <a:pPr lvl="1"/>
            <a:r>
              <a:rPr lang="nl-NL"/>
              <a:t>lid-organisaties</a:t>
            </a:r>
            <a:br>
              <a:rPr lang="nl-NL"/>
            </a:br>
            <a:r>
              <a:rPr lang="nl-NL"/>
              <a:t>(excl. ‘dubbel-leden’)</a:t>
            </a:r>
          </a:p>
        </p:txBody>
      </p:sp>
      <p:sp>
        <p:nvSpPr>
          <p:cNvPr id="3" name="Titel 2">
            <a:extLst>
              <a:ext uri="{FF2B5EF4-FFF2-40B4-BE49-F238E27FC236}">
                <a16:creationId xmlns:a16="http://schemas.microsoft.com/office/drawing/2014/main" id="{492B42F1-73FD-6006-6087-54008618B2FD}"/>
              </a:ext>
            </a:extLst>
          </p:cNvPr>
          <p:cNvSpPr>
            <a:spLocks noGrp="1"/>
          </p:cNvSpPr>
          <p:nvPr>
            <p:ph type="title"/>
          </p:nvPr>
        </p:nvSpPr>
        <p:spPr/>
        <p:txBody>
          <a:bodyPr/>
          <a:lstStyle/>
          <a:p>
            <a:r>
              <a:rPr lang="nl-NL"/>
              <a:t>Onze regio’s</a:t>
            </a:r>
          </a:p>
        </p:txBody>
      </p:sp>
      <p:sp>
        <p:nvSpPr>
          <p:cNvPr id="4" name="Tijdelijke aanduiding voor tekst 3">
            <a:extLst>
              <a:ext uri="{FF2B5EF4-FFF2-40B4-BE49-F238E27FC236}">
                <a16:creationId xmlns:a16="http://schemas.microsoft.com/office/drawing/2014/main" id="{EF025089-96EF-BDD6-6C6D-B8C806DB5DBA}"/>
              </a:ext>
            </a:extLst>
          </p:cNvPr>
          <p:cNvSpPr>
            <a:spLocks noGrp="1"/>
          </p:cNvSpPr>
          <p:nvPr>
            <p:ph type="body" sz="quarter" idx="16"/>
          </p:nvPr>
        </p:nvSpPr>
        <p:spPr>
          <a:xfrm>
            <a:off x="8460000" y="3744000"/>
            <a:ext cx="2314800" cy="676559"/>
          </a:xfrm>
        </p:spPr>
        <p:txBody>
          <a:bodyPr/>
          <a:lstStyle/>
          <a:p>
            <a:r>
              <a:rPr lang="nl-NL"/>
              <a:t>Amsterdam en Diemen</a:t>
            </a:r>
          </a:p>
          <a:p>
            <a:pPr lvl="1"/>
            <a:r>
              <a:rPr lang="nl-NL"/>
              <a:t>97 leden</a:t>
            </a:r>
          </a:p>
        </p:txBody>
      </p:sp>
      <p:sp>
        <p:nvSpPr>
          <p:cNvPr id="5" name="Tijdelijke aanduiding voor tekst 4">
            <a:extLst>
              <a:ext uri="{FF2B5EF4-FFF2-40B4-BE49-F238E27FC236}">
                <a16:creationId xmlns:a16="http://schemas.microsoft.com/office/drawing/2014/main" id="{BD9696CA-3EF2-6E3B-8279-0C789EB560B9}"/>
              </a:ext>
            </a:extLst>
          </p:cNvPr>
          <p:cNvSpPr>
            <a:spLocks noGrp="1"/>
          </p:cNvSpPr>
          <p:nvPr>
            <p:ph type="body" sz="quarter" idx="17"/>
          </p:nvPr>
        </p:nvSpPr>
        <p:spPr>
          <a:xfrm>
            <a:off x="4795201" y="2160000"/>
            <a:ext cx="2315162" cy="676559"/>
          </a:xfrm>
        </p:spPr>
        <p:txBody>
          <a:bodyPr/>
          <a:lstStyle/>
          <a:p>
            <a:r>
              <a:rPr lang="nl-NL"/>
              <a:t>Noord-Holland Noord</a:t>
            </a:r>
          </a:p>
          <a:p>
            <a:pPr lvl="1"/>
            <a:r>
              <a:rPr lang="nl-NL"/>
              <a:t>24 leden</a:t>
            </a:r>
          </a:p>
        </p:txBody>
      </p:sp>
      <p:sp>
        <p:nvSpPr>
          <p:cNvPr id="6" name="Tijdelijke aanduiding voor tekst 5">
            <a:extLst>
              <a:ext uri="{FF2B5EF4-FFF2-40B4-BE49-F238E27FC236}">
                <a16:creationId xmlns:a16="http://schemas.microsoft.com/office/drawing/2014/main" id="{A515F9A9-3B66-4268-4743-883032CC29CB}"/>
              </a:ext>
            </a:extLst>
          </p:cNvPr>
          <p:cNvSpPr>
            <a:spLocks noGrp="1"/>
          </p:cNvSpPr>
          <p:nvPr>
            <p:ph type="body" sz="quarter" idx="18"/>
          </p:nvPr>
        </p:nvSpPr>
        <p:spPr>
          <a:xfrm>
            <a:off x="8712000" y="2923200"/>
            <a:ext cx="2314800" cy="676559"/>
          </a:xfrm>
        </p:spPr>
        <p:txBody>
          <a:bodyPr/>
          <a:lstStyle/>
          <a:p>
            <a:r>
              <a:rPr lang="nl-NL"/>
              <a:t>Zaanstreek-Waterland</a:t>
            </a:r>
          </a:p>
          <a:p>
            <a:pPr lvl="1"/>
            <a:r>
              <a:rPr lang="nl-NL"/>
              <a:t>13 leden</a:t>
            </a:r>
          </a:p>
        </p:txBody>
      </p:sp>
      <p:sp>
        <p:nvSpPr>
          <p:cNvPr id="7" name="Tijdelijke aanduiding voor tekst 6">
            <a:extLst>
              <a:ext uri="{FF2B5EF4-FFF2-40B4-BE49-F238E27FC236}">
                <a16:creationId xmlns:a16="http://schemas.microsoft.com/office/drawing/2014/main" id="{822411CA-4E55-D9FB-A0EA-E992D91369D3}"/>
              </a:ext>
            </a:extLst>
          </p:cNvPr>
          <p:cNvSpPr>
            <a:spLocks noGrp="1"/>
          </p:cNvSpPr>
          <p:nvPr>
            <p:ph type="body" sz="quarter" idx="19"/>
          </p:nvPr>
        </p:nvSpPr>
        <p:spPr>
          <a:xfrm>
            <a:off x="4554000" y="3276000"/>
            <a:ext cx="2314800" cy="676559"/>
          </a:xfrm>
        </p:spPr>
        <p:txBody>
          <a:bodyPr/>
          <a:lstStyle/>
          <a:p>
            <a:r>
              <a:rPr lang="nl-NL"/>
              <a:t>Kennemerland</a:t>
            </a:r>
          </a:p>
          <a:p>
            <a:pPr lvl="1"/>
            <a:r>
              <a:rPr lang="nl-NL"/>
              <a:t>22 leden</a:t>
            </a:r>
          </a:p>
        </p:txBody>
      </p:sp>
      <p:sp>
        <p:nvSpPr>
          <p:cNvPr id="8" name="Tijdelijke aanduiding voor dianummer 7">
            <a:extLst>
              <a:ext uri="{FF2B5EF4-FFF2-40B4-BE49-F238E27FC236}">
                <a16:creationId xmlns:a16="http://schemas.microsoft.com/office/drawing/2014/main" id="{A53AACE0-7BCF-53B4-EB6F-8C95E5FBB72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3A40-037B-4AEF-8B75-C8C99967F95D}" type="slidenum">
              <a:rPr kumimoji="0" lang="nl-NL" sz="1200" b="1" i="0" u="none" strike="noStrike" kern="1200" cap="none" spc="0" normalizeH="0" baseline="0" noProof="0" smtClean="0">
                <a:ln>
                  <a:noFill/>
                </a:ln>
                <a:solidFill>
                  <a:srgbClr val="EC4C5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1" i="0" u="none" strike="noStrike" kern="1200" cap="none" spc="0" normalizeH="0" baseline="0" noProof="0">
              <a:ln>
                <a:noFill/>
              </a:ln>
              <a:solidFill>
                <a:srgbClr val="EC4C52"/>
              </a:solidFill>
              <a:effectLst/>
              <a:uLnTx/>
              <a:uFillTx/>
              <a:latin typeface="Arial"/>
              <a:ea typeface="+mn-ea"/>
              <a:cs typeface="+mn-cs"/>
            </a:endParaRPr>
          </a:p>
        </p:txBody>
      </p:sp>
      <p:sp>
        <p:nvSpPr>
          <p:cNvPr id="9" name="Tijdelijke aanduiding voor tekst 8">
            <a:extLst>
              <a:ext uri="{FF2B5EF4-FFF2-40B4-BE49-F238E27FC236}">
                <a16:creationId xmlns:a16="http://schemas.microsoft.com/office/drawing/2014/main" id="{65E7A8FD-E608-CFA6-5C62-A6BB48AE2904}"/>
              </a:ext>
            </a:extLst>
          </p:cNvPr>
          <p:cNvSpPr>
            <a:spLocks noGrp="1"/>
          </p:cNvSpPr>
          <p:nvPr>
            <p:ph type="body" sz="quarter" idx="21"/>
          </p:nvPr>
        </p:nvSpPr>
        <p:spPr>
          <a:xfrm>
            <a:off x="4629600" y="4078800"/>
            <a:ext cx="2314800" cy="676559"/>
          </a:xfrm>
        </p:spPr>
        <p:txBody>
          <a:bodyPr/>
          <a:lstStyle/>
          <a:p>
            <a:r>
              <a:rPr lang="nl-NL"/>
              <a:t>Amstelland-Meerlanden</a:t>
            </a:r>
          </a:p>
          <a:p>
            <a:pPr lvl="1"/>
            <a:r>
              <a:rPr lang="nl-NL"/>
              <a:t>28 leden</a:t>
            </a:r>
          </a:p>
        </p:txBody>
      </p:sp>
    </p:spTree>
    <p:extLst>
      <p:ext uri="{BB962C8B-B14F-4D97-AF65-F5344CB8AC3E}">
        <p14:creationId xmlns:p14="http://schemas.microsoft.com/office/powerpoint/2010/main" val="371240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FA88809-D1E2-F83F-CA0E-7676C4902897}"/>
              </a:ext>
            </a:extLst>
          </p:cNvPr>
          <p:cNvSpPr>
            <a:spLocks noGrp="1"/>
          </p:cNvSpPr>
          <p:nvPr>
            <p:ph type="title"/>
          </p:nvPr>
        </p:nvSpPr>
        <p:spPr/>
        <p:txBody>
          <a:bodyPr>
            <a:normAutofit fontScale="90000"/>
          </a:bodyPr>
          <a:lstStyle/>
          <a:p>
            <a:r>
              <a:rPr lang="en-US" dirty="0"/>
              <a:t>Sigra - </a:t>
            </a:r>
            <a:r>
              <a:rPr lang="en-US" dirty="0" err="1"/>
              <a:t>Aanpak</a:t>
            </a:r>
            <a:r>
              <a:rPr lang="en-US" dirty="0"/>
              <a:t> </a:t>
            </a:r>
            <a:r>
              <a:rPr lang="en-US" dirty="0" err="1"/>
              <a:t>Begeleidingsethiek</a:t>
            </a:r>
            <a:endParaRPr lang="nl-NL" dirty="0"/>
          </a:p>
        </p:txBody>
      </p:sp>
      <p:sp>
        <p:nvSpPr>
          <p:cNvPr id="13" name="Tijdelijke aanduiding voor inhoud 12">
            <a:extLst>
              <a:ext uri="{FF2B5EF4-FFF2-40B4-BE49-F238E27FC236}">
                <a16:creationId xmlns:a16="http://schemas.microsoft.com/office/drawing/2014/main" id="{6F4C78E6-34D5-A5D8-EEFD-76A9BDC15027}"/>
              </a:ext>
            </a:extLst>
          </p:cNvPr>
          <p:cNvSpPr>
            <a:spLocks noGrp="1"/>
          </p:cNvSpPr>
          <p:nvPr>
            <p:ph idx="1"/>
          </p:nvPr>
        </p:nvSpPr>
        <p:spPr/>
        <p:txBody>
          <a:bodyPr/>
          <a:lstStyle/>
          <a:p>
            <a:r>
              <a:rPr lang="en-US" dirty="0" err="1"/>
              <a:t>Ethiek</a:t>
            </a:r>
            <a:r>
              <a:rPr lang="en-US" dirty="0"/>
              <a:t> &amp; Privacy </a:t>
            </a:r>
          </a:p>
          <a:p>
            <a:r>
              <a:rPr lang="en-US" dirty="0" err="1"/>
              <a:t>Innovatie</a:t>
            </a:r>
            <a:r>
              <a:rPr lang="en-US" dirty="0"/>
              <a:t> in context</a:t>
            </a:r>
          </a:p>
          <a:p>
            <a:r>
              <a:rPr lang="en-US" dirty="0"/>
              <a:t>Digitale </a:t>
            </a:r>
            <a:r>
              <a:rPr lang="en-US" dirty="0" err="1"/>
              <a:t>inclusie</a:t>
            </a:r>
            <a:endParaRPr lang="en-US" dirty="0"/>
          </a:p>
          <a:p>
            <a:pPr marL="0" indent="0">
              <a:buNone/>
            </a:pPr>
            <a:endParaRPr lang="nl-NL" dirty="0"/>
          </a:p>
        </p:txBody>
      </p:sp>
      <p:sp>
        <p:nvSpPr>
          <p:cNvPr id="8" name="Tijdelijke aanduiding voor dianummer 7">
            <a:extLst>
              <a:ext uri="{FF2B5EF4-FFF2-40B4-BE49-F238E27FC236}">
                <a16:creationId xmlns:a16="http://schemas.microsoft.com/office/drawing/2014/main" id="{E752B821-9BF2-2B2C-A779-E225F2AB424E}"/>
              </a:ext>
            </a:extLst>
          </p:cNvPr>
          <p:cNvSpPr>
            <a:spLocks noGrp="1"/>
          </p:cNvSpPr>
          <p:nvPr>
            <p:ph type="sldNum" sz="quarter" idx="12"/>
          </p:nvPr>
        </p:nvSpPr>
        <p:spPr/>
        <p:txBody>
          <a:bodyPr/>
          <a:lstStyle/>
          <a:p>
            <a:fld id="{F4E63A40-037B-4AEF-8B75-C8C99967F95D}" type="slidenum">
              <a:rPr lang="nl-NL" smtClean="0"/>
              <a:pPr/>
              <a:t>5</a:t>
            </a:fld>
            <a:endParaRPr lang="nl-NL"/>
          </a:p>
        </p:txBody>
      </p:sp>
      <p:pic>
        <p:nvPicPr>
          <p:cNvPr id="12" name="Afbeelding 11">
            <a:extLst>
              <a:ext uri="{FF2B5EF4-FFF2-40B4-BE49-F238E27FC236}">
                <a16:creationId xmlns:a16="http://schemas.microsoft.com/office/drawing/2014/main" id="{0924B184-31A4-750A-C214-56A0C4EE4DAB}"/>
              </a:ext>
            </a:extLst>
          </p:cNvPr>
          <p:cNvPicPr>
            <a:picLocks noChangeAspect="1"/>
          </p:cNvPicPr>
          <p:nvPr/>
        </p:nvPicPr>
        <p:blipFill>
          <a:blip r:embed="rId3"/>
          <a:stretch>
            <a:fillRect/>
          </a:stretch>
        </p:blipFill>
        <p:spPr>
          <a:xfrm>
            <a:off x="4691625" y="1703088"/>
            <a:ext cx="5707791" cy="2961012"/>
          </a:xfrm>
          <a:prstGeom prst="rect">
            <a:avLst/>
          </a:prstGeom>
        </p:spPr>
      </p:pic>
      <p:sp>
        <p:nvSpPr>
          <p:cNvPr id="3" name="Tekstvak 2">
            <a:extLst>
              <a:ext uri="{FF2B5EF4-FFF2-40B4-BE49-F238E27FC236}">
                <a16:creationId xmlns:a16="http://schemas.microsoft.com/office/drawing/2014/main" id="{86DBD2D0-A032-4B2E-16E8-2FF4C049CB03}"/>
              </a:ext>
            </a:extLst>
          </p:cNvPr>
          <p:cNvSpPr txBox="1"/>
          <p:nvPr/>
        </p:nvSpPr>
        <p:spPr>
          <a:xfrm>
            <a:off x="4691625" y="4537391"/>
            <a:ext cx="8586036" cy="307777"/>
          </a:xfrm>
          <a:prstGeom prst="rect">
            <a:avLst/>
          </a:prstGeom>
          <a:noFill/>
        </p:spPr>
        <p:txBody>
          <a:bodyPr wrap="square">
            <a:spAutoFit/>
          </a:bodyPr>
          <a:lstStyle/>
          <a:p>
            <a:r>
              <a:rPr lang="nl-NL" sz="1400" dirty="0"/>
              <a:t>https://www.skipr.nl/blog/data-ethiek-een-kwestie-van-lastige-vragen</a:t>
            </a:r>
          </a:p>
        </p:txBody>
      </p:sp>
    </p:spTree>
    <p:extLst>
      <p:ext uri="{BB962C8B-B14F-4D97-AF65-F5344CB8AC3E}">
        <p14:creationId xmlns:p14="http://schemas.microsoft.com/office/powerpoint/2010/main" val="1547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hthoek: afgeronde hoeken 9">
            <a:extLst>
              <a:ext uri="{FF2B5EF4-FFF2-40B4-BE49-F238E27FC236}">
                <a16:creationId xmlns:a16="http://schemas.microsoft.com/office/drawing/2014/main" id="{679B0E9E-34E9-E05A-82AF-7AB7368F731A}"/>
              </a:ext>
            </a:extLst>
          </p:cNvPr>
          <p:cNvSpPr/>
          <p:nvPr/>
        </p:nvSpPr>
        <p:spPr>
          <a:xfrm>
            <a:off x="1932819" y="3417194"/>
            <a:ext cx="2013691" cy="5787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bg1">
                    <a:lumMod val="10000"/>
                  </a:schemeClr>
                </a:solidFill>
              </a:rPr>
              <a:t>Zorgethiek</a:t>
            </a:r>
          </a:p>
        </p:txBody>
      </p:sp>
      <p:sp>
        <p:nvSpPr>
          <p:cNvPr id="2" name="Titel 1">
            <a:extLst>
              <a:ext uri="{FF2B5EF4-FFF2-40B4-BE49-F238E27FC236}">
                <a16:creationId xmlns:a16="http://schemas.microsoft.com/office/drawing/2014/main" id="{0E36D3F8-CAC0-2E5A-9D92-9DD99847198A}"/>
              </a:ext>
            </a:extLst>
          </p:cNvPr>
          <p:cNvSpPr>
            <a:spLocks noGrp="1"/>
          </p:cNvSpPr>
          <p:nvPr>
            <p:ph type="title"/>
          </p:nvPr>
        </p:nvSpPr>
        <p:spPr/>
        <p:txBody>
          <a:bodyPr>
            <a:normAutofit/>
          </a:bodyPr>
          <a:lstStyle/>
          <a:p>
            <a:r>
              <a:rPr lang="nl-NL"/>
              <a:t>Ethiek &amp; begeleidingsethiek</a:t>
            </a:r>
          </a:p>
        </p:txBody>
      </p:sp>
      <p:sp>
        <p:nvSpPr>
          <p:cNvPr id="4" name="Tijdelijke aanduiding voor dianummer 3">
            <a:extLst>
              <a:ext uri="{FF2B5EF4-FFF2-40B4-BE49-F238E27FC236}">
                <a16:creationId xmlns:a16="http://schemas.microsoft.com/office/drawing/2014/main" id="{85C05AEA-438E-97CF-FD31-8B06F6A6AC51}"/>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6</a:t>
            </a:fld>
            <a:endParaRPr lang="nl-NL"/>
          </a:p>
        </p:txBody>
      </p:sp>
      <p:sp>
        <p:nvSpPr>
          <p:cNvPr id="7" name="Rechthoek: afgeronde hoeken 6">
            <a:extLst>
              <a:ext uri="{FF2B5EF4-FFF2-40B4-BE49-F238E27FC236}">
                <a16:creationId xmlns:a16="http://schemas.microsoft.com/office/drawing/2014/main" id="{B05A12F5-A98D-D246-F64B-2DEF68B8888A}"/>
              </a:ext>
            </a:extLst>
          </p:cNvPr>
          <p:cNvSpPr/>
          <p:nvPr/>
        </p:nvSpPr>
        <p:spPr>
          <a:xfrm>
            <a:off x="1266352" y="2919489"/>
            <a:ext cx="2893518" cy="578735"/>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Moreel beraad</a:t>
            </a:r>
          </a:p>
        </p:txBody>
      </p:sp>
      <p:sp>
        <p:nvSpPr>
          <p:cNvPr id="11" name="Rechthoek: afgeronde hoeken 10">
            <a:extLst>
              <a:ext uri="{FF2B5EF4-FFF2-40B4-BE49-F238E27FC236}">
                <a16:creationId xmlns:a16="http://schemas.microsoft.com/office/drawing/2014/main" id="{60389D57-17AC-16E9-A8B1-1544465D05A3}"/>
              </a:ext>
            </a:extLst>
          </p:cNvPr>
          <p:cNvSpPr/>
          <p:nvPr/>
        </p:nvSpPr>
        <p:spPr>
          <a:xfrm>
            <a:off x="1266352" y="4919455"/>
            <a:ext cx="2893518" cy="57873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Begeleidingsethiek</a:t>
            </a:r>
          </a:p>
        </p:txBody>
      </p:sp>
      <p:sp>
        <p:nvSpPr>
          <p:cNvPr id="12" name="Tijdelijke aanduiding voor inhoud 2">
            <a:extLst>
              <a:ext uri="{FF2B5EF4-FFF2-40B4-BE49-F238E27FC236}">
                <a16:creationId xmlns:a16="http://schemas.microsoft.com/office/drawing/2014/main" id="{8C66F0FC-6ABB-2069-53DB-9AB18F39C8D7}"/>
              </a:ext>
            </a:extLst>
          </p:cNvPr>
          <p:cNvSpPr txBox="1">
            <a:spLocks/>
          </p:cNvSpPr>
          <p:nvPr/>
        </p:nvSpPr>
        <p:spPr>
          <a:xfrm>
            <a:off x="4347210" y="2915258"/>
            <a:ext cx="6385560" cy="1352617"/>
          </a:xfrm>
          <a:prstGeom prst="rect">
            <a:avLst/>
          </a:prstGeom>
        </p:spPr>
        <p:txBody>
          <a:bodyPr vert="horz" lIns="91440" tIns="45720" rIns="91440" bIns="45720" rtlCol="0">
            <a:noAutofit/>
          </a:bodyPr>
          <a:lstStyle>
            <a:lvl1pPr marL="306000" indent="-306000" algn="l" defTabSz="914400" rtl="0" eaLnBrk="1" latinLnBrk="0" hangingPunct="1">
              <a:lnSpc>
                <a:spcPct val="90000"/>
              </a:lnSpc>
              <a:spcBef>
                <a:spcPts val="1000"/>
              </a:spcBef>
              <a:buSzPct val="100000"/>
              <a:buFont typeface="Arial" panose="020B0604020202020204" pitchFamily="34" charset="0"/>
              <a:buChar char="•"/>
              <a:defRPr sz="2200" kern="1200">
                <a:solidFill>
                  <a:schemeClr val="tx2"/>
                </a:solidFill>
                <a:latin typeface="+mn-lt"/>
                <a:ea typeface="+mn-ea"/>
                <a:cs typeface="+mn-cs"/>
              </a:defRPr>
            </a:lvl1pPr>
            <a:lvl2pPr marL="612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2pPr>
            <a:lvl3pPr marL="306000" indent="-306000" algn="l" defTabSz="914400" rtl="0" eaLnBrk="1" latinLnBrk="0" hangingPunct="1">
              <a:lnSpc>
                <a:spcPct val="90000"/>
              </a:lnSpc>
              <a:spcBef>
                <a:spcPts val="500"/>
              </a:spcBef>
              <a:buSzPct val="100000"/>
              <a:buFont typeface="+mj-lt"/>
              <a:buAutoNum type="arabicPeriod"/>
              <a:defRPr sz="2200" kern="1200">
                <a:solidFill>
                  <a:schemeClr val="tx2"/>
                </a:solidFill>
                <a:latin typeface="+mn-lt"/>
                <a:ea typeface="+mn-ea"/>
                <a:cs typeface="+mn-cs"/>
              </a:defRPr>
            </a:lvl3pPr>
            <a:lvl4pPr marL="648900" indent="-342900" algn="l" defTabSz="914400" rtl="0" eaLnBrk="1" latinLnBrk="0" hangingPunct="1">
              <a:lnSpc>
                <a:spcPct val="90000"/>
              </a:lnSpc>
              <a:spcBef>
                <a:spcPts val="500"/>
              </a:spcBef>
              <a:buSzPct val="100000"/>
              <a:buFont typeface="+mj-lt"/>
              <a:buAutoNum type="arabicPeriod"/>
              <a:defRPr sz="1800" kern="1200">
                <a:solidFill>
                  <a:schemeClr val="tx2"/>
                </a:solidFill>
                <a:latin typeface="+mn-lt"/>
                <a:ea typeface="+mn-ea"/>
                <a:cs typeface="+mn-cs"/>
              </a:defRPr>
            </a:lvl4pPr>
            <a:lvl5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5pPr>
            <a:lvl6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6pPr>
            <a:lvl7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7pPr>
            <a:lvl8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8pPr>
            <a:lvl9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9pPr>
          </a:lstStyle>
          <a:p>
            <a:pPr marL="0" indent="0" algn="ctr">
              <a:buNone/>
            </a:pPr>
            <a:r>
              <a:rPr lang="nl-NL" b="1"/>
              <a:t>Morele vraag</a:t>
            </a:r>
          </a:p>
          <a:p>
            <a:pPr marL="0" indent="0" algn="ctr">
              <a:buNone/>
            </a:pPr>
            <a:r>
              <a:rPr lang="nl-NL"/>
              <a:t>Wat is in deze situatie met deze betrokkenen goed om te doen?</a:t>
            </a:r>
          </a:p>
        </p:txBody>
      </p:sp>
      <p:sp>
        <p:nvSpPr>
          <p:cNvPr id="13" name="Tijdelijke aanduiding voor inhoud 2">
            <a:extLst>
              <a:ext uri="{FF2B5EF4-FFF2-40B4-BE49-F238E27FC236}">
                <a16:creationId xmlns:a16="http://schemas.microsoft.com/office/drawing/2014/main" id="{AB1680F7-E1F7-70A1-792D-8F4384155DF8}"/>
              </a:ext>
            </a:extLst>
          </p:cNvPr>
          <p:cNvSpPr txBox="1">
            <a:spLocks/>
          </p:cNvSpPr>
          <p:nvPr/>
        </p:nvSpPr>
        <p:spPr>
          <a:xfrm>
            <a:off x="4598210" y="4688709"/>
            <a:ext cx="5883560" cy="1352617"/>
          </a:xfrm>
          <a:prstGeom prst="rect">
            <a:avLst/>
          </a:prstGeom>
        </p:spPr>
        <p:txBody>
          <a:bodyPr vert="horz" lIns="91440" tIns="45720" rIns="91440" bIns="45720" rtlCol="0">
            <a:noAutofit/>
          </a:bodyPr>
          <a:lstStyle>
            <a:lvl1pPr marL="306000" indent="-306000" algn="l" defTabSz="914400" rtl="0" eaLnBrk="1" latinLnBrk="0" hangingPunct="1">
              <a:lnSpc>
                <a:spcPct val="90000"/>
              </a:lnSpc>
              <a:spcBef>
                <a:spcPts val="1000"/>
              </a:spcBef>
              <a:buSzPct val="100000"/>
              <a:buFont typeface="Arial" panose="020B0604020202020204" pitchFamily="34" charset="0"/>
              <a:buChar char="•"/>
              <a:defRPr sz="2200" kern="1200">
                <a:solidFill>
                  <a:schemeClr val="tx2"/>
                </a:solidFill>
                <a:latin typeface="+mn-lt"/>
                <a:ea typeface="+mn-ea"/>
                <a:cs typeface="+mn-cs"/>
              </a:defRPr>
            </a:lvl1pPr>
            <a:lvl2pPr marL="612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2pPr>
            <a:lvl3pPr marL="306000" indent="-306000" algn="l" defTabSz="914400" rtl="0" eaLnBrk="1" latinLnBrk="0" hangingPunct="1">
              <a:lnSpc>
                <a:spcPct val="90000"/>
              </a:lnSpc>
              <a:spcBef>
                <a:spcPts val="500"/>
              </a:spcBef>
              <a:buSzPct val="100000"/>
              <a:buFont typeface="+mj-lt"/>
              <a:buAutoNum type="arabicPeriod"/>
              <a:defRPr sz="2200" kern="1200">
                <a:solidFill>
                  <a:schemeClr val="tx2"/>
                </a:solidFill>
                <a:latin typeface="+mn-lt"/>
                <a:ea typeface="+mn-ea"/>
                <a:cs typeface="+mn-cs"/>
              </a:defRPr>
            </a:lvl3pPr>
            <a:lvl4pPr marL="648900" indent="-342900" algn="l" defTabSz="914400" rtl="0" eaLnBrk="1" latinLnBrk="0" hangingPunct="1">
              <a:lnSpc>
                <a:spcPct val="90000"/>
              </a:lnSpc>
              <a:spcBef>
                <a:spcPts val="500"/>
              </a:spcBef>
              <a:buSzPct val="100000"/>
              <a:buFont typeface="+mj-lt"/>
              <a:buAutoNum type="arabicPeriod"/>
              <a:defRPr sz="1800" kern="1200">
                <a:solidFill>
                  <a:schemeClr val="tx2"/>
                </a:solidFill>
                <a:latin typeface="+mn-lt"/>
                <a:ea typeface="+mn-ea"/>
                <a:cs typeface="+mn-cs"/>
              </a:defRPr>
            </a:lvl4pPr>
            <a:lvl5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5pPr>
            <a:lvl6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6pPr>
            <a:lvl7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7pPr>
            <a:lvl8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8pPr>
            <a:lvl9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9pPr>
          </a:lstStyle>
          <a:p>
            <a:pPr marL="0" indent="0" algn="ctr">
              <a:buFont typeface="Arial" panose="020B0604020202020204" pitchFamily="34" charset="0"/>
              <a:buNone/>
            </a:pPr>
            <a:r>
              <a:rPr lang="nl-NL" b="1"/>
              <a:t>Praktische vraag</a:t>
            </a:r>
            <a:endParaRPr lang="nl-NL"/>
          </a:p>
          <a:p>
            <a:pPr marL="0" indent="0" algn="ctr">
              <a:buFont typeface="Arial" panose="020B0604020202020204" pitchFamily="34" charset="0"/>
              <a:buNone/>
            </a:pPr>
            <a:r>
              <a:rPr lang="nl-NL"/>
              <a:t>Hoe gaan we de wisselwerking mens &amp; technologie op een </a:t>
            </a:r>
            <a:r>
              <a:rPr lang="nl-NL" u="sng"/>
              <a:t>ethische manier</a:t>
            </a:r>
            <a:r>
              <a:rPr lang="nl-NL"/>
              <a:t> vormgeven?</a:t>
            </a:r>
          </a:p>
        </p:txBody>
      </p:sp>
      <p:sp>
        <p:nvSpPr>
          <p:cNvPr id="25" name="Rechthoek: afgeronde hoeken 24">
            <a:extLst>
              <a:ext uri="{FF2B5EF4-FFF2-40B4-BE49-F238E27FC236}">
                <a16:creationId xmlns:a16="http://schemas.microsoft.com/office/drawing/2014/main" id="{CB7550C0-83C1-4BDB-CC04-8E3062B6971C}"/>
              </a:ext>
            </a:extLst>
          </p:cNvPr>
          <p:cNvSpPr/>
          <p:nvPr/>
        </p:nvSpPr>
        <p:spPr>
          <a:xfrm>
            <a:off x="1266352" y="1880235"/>
            <a:ext cx="2893518" cy="5787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Individuele gesprekken</a:t>
            </a:r>
          </a:p>
        </p:txBody>
      </p:sp>
      <p:sp>
        <p:nvSpPr>
          <p:cNvPr id="34" name="Tekstvak 33">
            <a:extLst>
              <a:ext uri="{FF2B5EF4-FFF2-40B4-BE49-F238E27FC236}">
                <a16:creationId xmlns:a16="http://schemas.microsoft.com/office/drawing/2014/main" id="{934B3CAA-8406-FEE8-6DA0-B0E98C517639}"/>
              </a:ext>
            </a:extLst>
          </p:cNvPr>
          <p:cNvSpPr txBox="1"/>
          <p:nvPr/>
        </p:nvSpPr>
        <p:spPr>
          <a:xfrm>
            <a:off x="1044616" y="6413988"/>
            <a:ext cx="9688154" cy="286232"/>
          </a:xfrm>
          <a:prstGeom prst="rect">
            <a:avLst/>
          </a:prstGeom>
          <a:noFill/>
        </p:spPr>
        <p:txBody>
          <a:bodyPr wrap="square">
            <a:spAutoFit/>
          </a:bodyPr>
          <a:lstStyle/>
          <a:p>
            <a:pPr marL="0" lvl="1">
              <a:lnSpc>
                <a:spcPct val="90000"/>
              </a:lnSpc>
              <a:spcBef>
                <a:spcPts val="1000"/>
              </a:spcBef>
              <a:buSzPct val="100000"/>
            </a:pPr>
            <a:r>
              <a:rPr lang="nl-NL" sz="1400">
                <a:solidFill>
                  <a:schemeClr val="tx2"/>
                </a:solidFill>
              </a:rPr>
              <a:t>* https://www.filosofie.nl/disciplines/ethiek/</a:t>
            </a:r>
          </a:p>
        </p:txBody>
      </p:sp>
    </p:spTree>
    <p:extLst>
      <p:ext uri="{BB962C8B-B14F-4D97-AF65-F5344CB8AC3E}">
        <p14:creationId xmlns:p14="http://schemas.microsoft.com/office/powerpoint/2010/main" val="102286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6D3F8-CAC0-2E5A-9D92-9DD99847198A}"/>
              </a:ext>
            </a:extLst>
          </p:cNvPr>
          <p:cNvSpPr>
            <a:spLocks noGrp="1"/>
          </p:cNvSpPr>
          <p:nvPr>
            <p:ph type="title"/>
          </p:nvPr>
        </p:nvSpPr>
        <p:spPr/>
        <p:txBody>
          <a:bodyPr>
            <a:normAutofit/>
          </a:bodyPr>
          <a:lstStyle/>
          <a:p>
            <a:r>
              <a:rPr lang="nl-NL"/>
              <a:t>Begeleidingsethiek</a:t>
            </a:r>
          </a:p>
        </p:txBody>
      </p:sp>
      <p:sp>
        <p:nvSpPr>
          <p:cNvPr id="4" name="Tijdelijke aanduiding voor dianummer 3">
            <a:extLst>
              <a:ext uri="{FF2B5EF4-FFF2-40B4-BE49-F238E27FC236}">
                <a16:creationId xmlns:a16="http://schemas.microsoft.com/office/drawing/2014/main" id="{85C05AEA-438E-97CF-FD31-8B06F6A6AC51}"/>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pPr/>
              <a:t>7</a:t>
            </a:fld>
            <a:endParaRPr lang="nl-NL"/>
          </a:p>
        </p:txBody>
      </p:sp>
      <p:sp>
        <p:nvSpPr>
          <p:cNvPr id="14" name="Tijdelijke aanduiding voor inhoud 13">
            <a:extLst>
              <a:ext uri="{FF2B5EF4-FFF2-40B4-BE49-F238E27FC236}">
                <a16:creationId xmlns:a16="http://schemas.microsoft.com/office/drawing/2014/main" id="{B5A26A13-27A2-92C8-11F0-7196F626FE15}"/>
              </a:ext>
            </a:extLst>
          </p:cNvPr>
          <p:cNvSpPr>
            <a:spLocks noGrp="1"/>
          </p:cNvSpPr>
          <p:nvPr>
            <p:ph idx="4294967295"/>
          </p:nvPr>
        </p:nvSpPr>
        <p:spPr>
          <a:xfrm>
            <a:off x="5392738" y="1693863"/>
            <a:ext cx="6799262" cy="2222500"/>
          </a:xfrm>
        </p:spPr>
        <p:txBody>
          <a:bodyPr/>
          <a:lstStyle/>
          <a:p>
            <a:r>
              <a:rPr lang="nl-NL"/>
              <a:t>Start vanuit een specifieke technologie</a:t>
            </a:r>
          </a:p>
          <a:p>
            <a:r>
              <a:rPr lang="nl-NL"/>
              <a:t>Toepassing van de technologie in de praktijk</a:t>
            </a:r>
          </a:p>
          <a:p>
            <a:r>
              <a:rPr lang="nl-NL"/>
              <a:t>Vraagstelling: Welke handelingsopties versterken de waarden die we belangrijk vinden?</a:t>
            </a:r>
          </a:p>
          <a:p>
            <a:r>
              <a:rPr lang="nl-NL"/>
              <a:t>Uitkomsten breed beschikbaar</a:t>
            </a:r>
          </a:p>
        </p:txBody>
      </p:sp>
      <p:sp>
        <p:nvSpPr>
          <p:cNvPr id="6" name="Tekstvak 5">
            <a:extLst>
              <a:ext uri="{FF2B5EF4-FFF2-40B4-BE49-F238E27FC236}">
                <a16:creationId xmlns:a16="http://schemas.microsoft.com/office/drawing/2014/main" id="{1462580A-12A3-6A44-CB71-0BC64B9D9A84}"/>
              </a:ext>
            </a:extLst>
          </p:cNvPr>
          <p:cNvSpPr txBox="1"/>
          <p:nvPr/>
        </p:nvSpPr>
        <p:spPr>
          <a:xfrm>
            <a:off x="1044616" y="6413988"/>
            <a:ext cx="9688154" cy="286232"/>
          </a:xfrm>
          <a:prstGeom prst="rect">
            <a:avLst/>
          </a:prstGeom>
          <a:noFill/>
        </p:spPr>
        <p:txBody>
          <a:bodyPr wrap="square">
            <a:spAutoFit/>
          </a:bodyPr>
          <a:lstStyle/>
          <a:p>
            <a:pPr marL="0" lvl="1">
              <a:lnSpc>
                <a:spcPct val="90000"/>
              </a:lnSpc>
              <a:spcBef>
                <a:spcPts val="1000"/>
              </a:spcBef>
              <a:buSzPct val="100000"/>
            </a:pPr>
            <a:r>
              <a:rPr lang="nl-NL" sz="1400">
                <a:solidFill>
                  <a:schemeClr val="tx2"/>
                </a:solidFill>
              </a:rPr>
              <a:t>* https://begeleidingsethiek.nl/</a:t>
            </a:r>
          </a:p>
        </p:txBody>
      </p:sp>
      <p:sp>
        <p:nvSpPr>
          <p:cNvPr id="3" name="Rechthoek: afgeronde hoeken 2">
            <a:extLst>
              <a:ext uri="{FF2B5EF4-FFF2-40B4-BE49-F238E27FC236}">
                <a16:creationId xmlns:a16="http://schemas.microsoft.com/office/drawing/2014/main" id="{5E518ABA-F3CA-43A9-D722-92AC53CF8BD1}"/>
              </a:ext>
            </a:extLst>
          </p:cNvPr>
          <p:cNvSpPr/>
          <p:nvPr/>
        </p:nvSpPr>
        <p:spPr>
          <a:xfrm>
            <a:off x="1266352" y="1791729"/>
            <a:ext cx="2893518" cy="57873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Begeleidingsethiek</a:t>
            </a:r>
          </a:p>
        </p:txBody>
      </p:sp>
      <p:sp>
        <p:nvSpPr>
          <p:cNvPr id="5" name="Tijdelijke aanduiding voor inhoud 13">
            <a:extLst>
              <a:ext uri="{FF2B5EF4-FFF2-40B4-BE49-F238E27FC236}">
                <a16:creationId xmlns:a16="http://schemas.microsoft.com/office/drawing/2014/main" id="{0B066DD8-E96F-B135-F3B7-00C94F794EFB}"/>
              </a:ext>
            </a:extLst>
          </p:cNvPr>
          <p:cNvSpPr txBox="1">
            <a:spLocks/>
          </p:cNvSpPr>
          <p:nvPr/>
        </p:nvSpPr>
        <p:spPr>
          <a:xfrm>
            <a:off x="1493520" y="4355802"/>
            <a:ext cx="10698480" cy="1023939"/>
          </a:xfrm>
          <a:prstGeom prst="rect">
            <a:avLst/>
          </a:prstGeom>
        </p:spPr>
        <p:txBody>
          <a:bodyPr vert="horz" lIns="91440" tIns="45720" rIns="91440" bIns="45720" rtlCol="0">
            <a:noAutofit/>
          </a:bodyPr>
          <a:lstStyle>
            <a:lvl1pPr marL="306000" indent="-306000" algn="l" defTabSz="914400" rtl="0" eaLnBrk="1" latinLnBrk="0" hangingPunct="1">
              <a:lnSpc>
                <a:spcPct val="90000"/>
              </a:lnSpc>
              <a:spcBef>
                <a:spcPts val="1000"/>
              </a:spcBef>
              <a:buSzPct val="100000"/>
              <a:buFont typeface="Arial" panose="020B0604020202020204" pitchFamily="34" charset="0"/>
              <a:buChar char="•"/>
              <a:defRPr sz="2200" kern="1200">
                <a:solidFill>
                  <a:schemeClr val="tx2"/>
                </a:solidFill>
                <a:latin typeface="+mn-lt"/>
                <a:ea typeface="+mn-ea"/>
                <a:cs typeface="+mn-cs"/>
              </a:defRPr>
            </a:lvl1pPr>
            <a:lvl2pPr marL="612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2pPr>
            <a:lvl3pPr marL="306000" indent="-306000" algn="l" defTabSz="914400" rtl="0" eaLnBrk="1" latinLnBrk="0" hangingPunct="1">
              <a:lnSpc>
                <a:spcPct val="90000"/>
              </a:lnSpc>
              <a:spcBef>
                <a:spcPts val="500"/>
              </a:spcBef>
              <a:buSzPct val="100000"/>
              <a:buFont typeface="+mj-lt"/>
              <a:buAutoNum type="arabicPeriod"/>
              <a:defRPr sz="2200" kern="1200">
                <a:solidFill>
                  <a:schemeClr val="tx2"/>
                </a:solidFill>
                <a:latin typeface="+mn-lt"/>
                <a:ea typeface="+mn-ea"/>
                <a:cs typeface="+mn-cs"/>
              </a:defRPr>
            </a:lvl3pPr>
            <a:lvl4pPr marL="648900" indent="-342900" algn="l" defTabSz="914400" rtl="0" eaLnBrk="1" latinLnBrk="0" hangingPunct="1">
              <a:lnSpc>
                <a:spcPct val="90000"/>
              </a:lnSpc>
              <a:spcBef>
                <a:spcPts val="500"/>
              </a:spcBef>
              <a:buSzPct val="100000"/>
              <a:buFont typeface="+mj-lt"/>
              <a:buAutoNum type="arabicPeriod"/>
              <a:defRPr sz="1800" kern="1200">
                <a:solidFill>
                  <a:schemeClr val="tx2"/>
                </a:solidFill>
                <a:latin typeface="+mn-lt"/>
                <a:ea typeface="+mn-ea"/>
                <a:cs typeface="+mn-cs"/>
              </a:defRPr>
            </a:lvl4pPr>
            <a:lvl5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5pPr>
            <a:lvl6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6pPr>
            <a:lvl7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7pPr>
            <a:lvl8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8pPr>
            <a:lvl9pPr marL="918000" indent="-306000" algn="l" defTabSz="914400" rtl="0" eaLnBrk="1" latinLnBrk="0" hangingPunct="1">
              <a:lnSpc>
                <a:spcPct val="90000"/>
              </a:lnSpc>
              <a:spcBef>
                <a:spcPts val="500"/>
              </a:spcBef>
              <a:buSzPct val="100000"/>
              <a:buFont typeface="Arial" panose="020B0604020202020204" pitchFamily="34" charset="0"/>
              <a:buChar char="•"/>
              <a:defRPr sz="1800" kern="1200">
                <a:solidFill>
                  <a:schemeClr val="tx2"/>
                </a:solidFill>
                <a:latin typeface="+mn-lt"/>
                <a:ea typeface="+mn-ea"/>
                <a:cs typeface="+mn-cs"/>
              </a:defRPr>
            </a:lvl9pPr>
          </a:lstStyle>
          <a:p>
            <a:pPr marL="0" indent="0">
              <a:buNone/>
            </a:pPr>
            <a:r>
              <a:rPr lang="nl-NL" sz="1800" i="1"/>
              <a:t>Het gebruiken van nieuwe technologie doet wat met de zorg, de organisatie en de mensen. </a:t>
            </a:r>
          </a:p>
          <a:p>
            <a:pPr marL="0" indent="0">
              <a:buNone/>
            </a:pPr>
            <a:r>
              <a:rPr lang="nl-NL" sz="1800" i="1"/>
              <a:t>Daarom is het belangrijk dat gezamenlijk op een goede (ethische) manier vorm te geven. </a:t>
            </a:r>
          </a:p>
          <a:p>
            <a:endParaRPr lang="nl-NL" sz="1800" i="1"/>
          </a:p>
        </p:txBody>
      </p:sp>
    </p:spTree>
    <p:extLst>
      <p:ext uri="{BB962C8B-B14F-4D97-AF65-F5344CB8AC3E}">
        <p14:creationId xmlns:p14="http://schemas.microsoft.com/office/powerpoint/2010/main" val="12128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ED2F46F-F7EC-4EF4-A552-3E4097959A56}"/>
              </a:ext>
            </a:extLst>
          </p:cNvPr>
          <p:cNvSpPr>
            <a:spLocks noGrp="1"/>
          </p:cNvSpPr>
          <p:nvPr>
            <p:ph type="title"/>
          </p:nvPr>
        </p:nvSpPr>
        <p:spPr/>
        <p:txBody>
          <a:bodyPr/>
          <a:lstStyle/>
          <a:p>
            <a:r>
              <a:rPr lang="nl-NL"/>
              <a:t>Aanpak begeleidingsethiek</a:t>
            </a:r>
          </a:p>
        </p:txBody>
      </p:sp>
      <p:sp>
        <p:nvSpPr>
          <p:cNvPr id="3" name="Tijdelijke aanduiding voor inhoud 2">
            <a:extLst>
              <a:ext uri="{FF2B5EF4-FFF2-40B4-BE49-F238E27FC236}">
                <a16:creationId xmlns:a16="http://schemas.microsoft.com/office/drawing/2014/main" id="{D2D0ACA3-EA8B-41D8-9C69-A54F47A7B8EF}"/>
              </a:ext>
            </a:extLst>
          </p:cNvPr>
          <p:cNvSpPr>
            <a:spLocks noGrp="1"/>
          </p:cNvSpPr>
          <p:nvPr>
            <p:ph idx="4294967295"/>
          </p:nvPr>
        </p:nvSpPr>
        <p:spPr>
          <a:xfrm>
            <a:off x="0" y="1722438"/>
            <a:ext cx="10945813" cy="4213225"/>
          </a:xfrm>
        </p:spPr>
        <p:txBody>
          <a:bodyPr/>
          <a:lstStyle/>
          <a:p>
            <a:pPr marL="306000" lvl="1" indent="0">
              <a:buNone/>
            </a:pPr>
            <a:endParaRPr lang="nl-NL" sz="1400"/>
          </a:p>
          <a:p>
            <a:pPr marL="763200" lvl="1" indent="-457200">
              <a:buFont typeface="+mj-lt"/>
              <a:buAutoNum type="arabicPeriod"/>
            </a:pPr>
            <a:endParaRPr lang="nl-NL"/>
          </a:p>
        </p:txBody>
      </p:sp>
      <p:sp>
        <p:nvSpPr>
          <p:cNvPr id="4" name="Tijdelijke aanduiding voor dianummer 3">
            <a:extLst>
              <a:ext uri="{FF2B5EF4-FFF2-40B4-BE49-F238E27FC236}">
                <a16:creationId xmlns:a16="http://schemas.microsoft.com/office/drawing/2014/main" id="{AC004946-A359-40EB-8231-56D0A28A11DA}"/>
              </a:ext>
            </a:extLst>
          </p:cNvPr>
          <p:cNvSpPr>
            <a:spLocks noGrp="1"/>
          </p:cNvSpPr>
          <p:nvPr>
            <p:ph type="sldNum" sz="quarter" idx="4294967295"/>
          </p:nvPr>
        </p:nvSpPr>
        <p:spPr>
          <a:xfrm>
            <a:off x="9448800" y="5962650"/>
            <a:ext cx="2743200" cy="365125"/>
          </a:xfrm>
          <a:prstGeom prst="rect">
            <a:avLst/>
          </a:prstGeom>
        </p:spPr>
        <p:txBody>
          <a:bodyPr/>
          <a:lstStyle/>
          <a:p>
            <a:fld id="{F4E63A40-037B-4AEF-8B75-C8C99967F95D}" type="slidenum">
              <a:rPr lang="nl-NL" smtClean="0"/>
              <a:t>8</a:t>
            </a:fld>
            <a:endParaRPr lang="nl-NL"/>
          </a:p>
        </p:txBody>
      </p:sp>
      <p:pic>
        <p:nvPicPr>
          <p:cNvPr id="5" name="Afbeelding 4">
            <a:extLst>
              <a:ext uri="{FF2B5EF4-FFF2-40B4-BE49-F238E27FC236}">
                <a16:creationId xmlns:a16="http://schemas.microsoft.com/office/drawing/2014/main" id="{7E0B7354-B992-9591-BE07-C0CC1D250FD7}"/>
              </a:ext>
            </a:extLst>
          </p:cNvPr>
          <p:cNvPicPr>
            <a:picLocks noChangeAspect="1"/>
          </p:cNvPicPr>
          <p:nvPr/>
        </p:nvPicPr>
        <p:blipFill rotWithShape="1">
          <a:blip r:embed="rId3"/>
          <a:srcRect t="17154"/>
          <a:stretch/>
        </p:blipFill>
        <p:spPr>
          <a:xfrm>
            <a:off x="2030237" y="1645714"/>
            <a:ext cx="7897660" cy="4271219"/>
          </a:xfrm>
          <a:prstGeom prst="rect">
            <a:avLst/>
          </a:prstGeom>
          <a:ln>
            <a:noFill/>
          </a:ln>
          <a:effectLst>
            <a:softEdge rad="112500"/>
          </a:effectLst>
        </p:spPr>
      </p:pic>
      <p:sp>
        <p:nvSpPr>
          <p:cNvPr id="7" name="Tekstvak 6">
            <a:extLst>
              <a:ext uri="{FF2B5EF4-FFF2-40B4-BE49-F238E27FC236}">
                <a16:creationId xmlns:a16="http://schemas.microsoft.com/office/drawing/2014/main" id="{4593A89D-C42C-11F0-6EE6-A4065D2DF875}"/>
              </a:ext>
            </a:extLst>
          </p:cNvPr>
          <p:cNvSpPr txBox="1"/>
          <p:nvPr/>
        </p:nvSpPr>
        <p:spPr>
          <a:xfrm>
            <a:off x="2030237" y="6005058"/>
            <a:ext cx="8438066" cy="369332"/>
          </a:xfrm>
          <a:prstGeom prst="rect">
            <a:avLst/>
          </a:prstGeom>
          <a:noFill/>
        </p:spPr>
        <p:txBody>
          <a:bodyPr wrap="square">
            <a:spAutoFit/>
          </a:bodyPr>
          <a:lstStyle/>
          <a:p>
            <a:r>
              <a:rPr lang="nl-NL">
                <a:hlinkClick r:id="rId4"/>
              </a:rPr>
              <a:t>BRON:  ECP | Handleiding – Aanpak begeleidingsethiek voor AI in de zorg</a:t>
            </a:r>
            <a:endParaRPr lang="nl-NL"/>
          </a:p>
        </p:txBody>
      </p:sp>
    </p:spTree>
    <p:extLst>
      <p:ext uri="{BB962C8B-B14F-4D97-AF65-F5344CB8AC3E}">
        <p14:creationId xmlns:p14="http://schemas.microsoft.com/office/powerpoint/2010/main" val="306363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De geschiedenis van de hybride elektrische auto | Louwman Museum">
            <a:extLst>
              <a:ext uri="{FF2B5EF4-FFF2-40B4-BE49-F238E27FC236}">
                <a16:creationId xmlns:a16="http://schemas.microsoft.com/office/drawing/2014/main" id="{7E8A09B4-2A34-FF2A-20DB-7963A6F1A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97" y="1703330"/>
            <a:ext cx="5182368" cy="3532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object 8">
            <a:extLst>
              <a:ext uri="{FF2B5EF4-FFF2-40B4-BE49-F238E27FC236}">
                <a16:creationId xmlns:a16="http://schemas.microsoft.com/office/drawing/2014/main" id="{E160D505-5A3C-AAD8-0411-3F28FEC2B878}"/>
              </a:ext>
            </a:extLst>
          </p:cNvPr>
          <p:cNvSpPr txBox="1"/>
          <p:nvPr/>
        </p:nvSpPr>
        <p:spPr>
          <a:xfrm>
            <a:off x="633640" y="356999"/>
            <a:ext cx="5429125" cy="576772"/>
          </a:xfrm>
          <a:prstGeom prst="rect">
            <a:avLst/>
          </a:prstGeom>
        </p:spPr>
        <p:txBody>
          <a:bodyPr vert="horz" wrap="square" lIns="0" tIns="18426" rIns="0" bIns="0" rtlCol="0" anchor="t">
            <a:spAutoFit/>
          </a:bodyPr>
          <a:lstStyle/>
          <a:p>
            <a:pPr defTabSz="829178"/>
            <a:r>
              <a:rPr lang="nl-NL" sz="3627">
                <a:solidFill>
                  <a:srgbClr val="ED6608"/>
                </a:solidFill>
                <a:latin typeface="Calibri"/>
                <a:ea typeface="Open Sans" panose="020B0606030504020204" pitchFamily="34" charset="0"/>
                <a:cs typeface="Open Sans" panose="020B0606030504020204" pitchFamily="34" charset="0"/>
              </a:rPr>
              <a:t>Handelingsopties</a:t>
            </a:r>
            <a:endParaRPr lang="nl-NL" sz="2539">
              <a:solidFill>
                <a:srgbClr val="ED6608"/>
              </a:solidFill>
              <a:latin typeface="Calibri"/>
              <a:ea typeface="Open Sans" panose="020B0606030504020204" pitchFamily="34" charset="0"/>
              <a:cs typeface="Open Sans" panose="020B0606030504020204" pitchFamily="34" charset="0"/>
            </a:endParaRPr>
          </a:p>
        </p:txBody>
      </p:sp>
      <p:sp>
        <p:nvSpPr>
          <p:cNvPr id="7" name="Tekstvak 6">
            <a:extLst>
              <a:ext uri="{FF2B5EF4-FFF2-40B4-BE49-F238E27FC236}">
                <a16:creationId xmlns:a16="http://schemas.microsoft.com/office/drawing/2014/main" id="{1983ADCB-E877-B5C8-42A4-ABA2D19AD1A3}"/>
              </a:ext>
            </a:extLst>
          </p:cNvPr>
          <p:cNvSpPr txBox="1"/>
          <p:nvPr/>
        </p:nvSpPr>
        <p:spPr>
          <a:xfrm>
            <a:off x="6381472" y="724470"/>
            <a:ext cx="1356263" cy="418563"/>
          </a:xfrm>
          <a:prstGeom prst="rect">
            <a:avLst/>
          </a:prstGeom>
          <a:noFill/>
        </p:spPr>
        <p:txBody>
          <a:bodyPr rot="0" spcFirstLastPara="0" vertOverflow="overflow" horzOverflow="overflow" vert="horz" wrap="square" lIns="82918" tIns="41459" rIns="82918" bIns="41459" numCol="1" spcCol="0" rtlCol="0" fromWordArt="0" anchor="t" anchorCtr="0" forceAA="0" compatLnSpc="1">
            <a:prstTxWarp prst="textNoShape">
              <a:avLst/>
            </a:prstTxWarp>
            <a:spAutoFit/>
          </a:bodyPr>
          <a:lstStyle/>
          <a:p>
            <a:pPr defTabSz="829178"/>
            <a:r>
              <a:rPr lang="nl-NL" sz="2176" b="1">
                <a:solidFill>
                  <a:srgbClr val="ED6608"/>
                </a:solidFill>
                <a:latin typeface="Corbel"/>
                <a:ea typeface="Open Sans Light"/>
                <a:cs typeface="Open Sans Light"/>
              </a:rPr>
              <a:t>Techniek</a:t>
            </a:r>
          </a:p>
        </p:txBody>
      </p:sp>
      <p:sp>
        <p:nvSpPr>
          <p:cNvPr id="8" name="Tekstvak 7">
            <a:extLst>
              <a:ext uri="{FF2B5EF4-FFF2-40B4-BE49-F238E27FC236}">
                <a16:creationId xmlns:a16="http://schemas.microsoft.com/office/drawing/2014/main" id="{4379E79A-46C5-253C-CEC6-0D5CDD030C2B}"/>
              </a:ext>
            </a:extLst>
          </p:cNvPr>
          <p:cNvSpPr txBox="1"/>
          <p:nvPr/>
        </p:nvSpPr>
        <p:spPr>
          <a:xfrm>
            <a:off x="6381471" y="2886817"/>
            <a:ext cx="2104513" cy="418563"/>
          </a:xfrm>
          <a:prstGeom prst="rect">
            <a:avLst/>
          </a:prstGeom>
          <a:noFill/>
        </p:spPr>
        <p:txBody>
          <a:bodyPr rot="0" spcFirstLastPara="0" vertOverflow="overflow" horzOverflow="overflow" vert="horz" wrap="square" lIns="82918" tIns="41459" rIns="82918" bIns="41459" numCol="1" spcCol="0" rtlCol="0" fromWordArt="0" anchor="t" anchorCtr="0" forceAA="0" compatLnSpc="1">
            <a:prstTxWarp prst="textNoShape">
              <a:avLst/>
            </a:prstTxWarp>
            <a:spAutoFit/>
          </a:bodyPr>
          <a:lstStyle>
            <a:defPPr>
              <a:defRPr lang="nl-NL"/>
            </a:defPPr>
            <a:lvl1pPr>
              <a:defRPr sz="2400" b="1">
                <a:solidFill>
                  <a:srgbClr val="ED6608"/>
                </a:solidFill>
                <a:latin typeface="Corbel"/>
                <a:ea typeface="Open Sans Light"/>
                <a:cs typeface="Open Sans Light"/>
              </a:defRPr>
            </a:lvl1pPr>
          </a:lstStyle>
          <a:p>
            <a:pPr defTabSz="829178"/>
            <a:r>
              <a:rPr lang="nl-NL" sz="2176"/>
              <a:t>Omgeving</a:t>
            </a:r>
          </a:p>
        </p:txBody>
      </p:sp>
      <p:sp>
        <p:nvSpPr>
          <p:cNvPr id="9" name="Tekstvak 8">
            <a:extLst>
              <a:ext uri="{FF2B5EF4-FFF2-40B4-BE49-F238E27FC236}">
                <a16:creationId xmlns:a16="http://schemas.microsoft.com/office/drawing/2014/main" id="{62B2633F-0AC4-3130-7AD3-735F2E4D0BAE}"/>
              </a:ext>
            </a:extLst>
          </p:cNvPr>
          <p:cNvSpPr txBox="1"/>
          <p:nvPr/>
        </p:nvSpPr>
        <p:spPr>
          <a:xfrm>
            <a:off x="6479750" y="5258483"/>
            <a:ext cx="1356263" cy="418563"/>
          </a:xfrm>
          <a:prstGeom prst="rect">
            <a:avLst/>
          </a:prstGeom>
          <a:noFill/>
        </p:spPr>
        <p:txBody>
          <a:bodyPr rot="0" spcFirstLastPara="0" vertOverflow="overflow" horzOverflow="overflow" vert="horz" wrap="square" lIns="82918" tIns="41459" rIns="82918" bIns="41459" numCol="1" spcCol="0" rtlCol="0" fromWordArt="0" anchor="t" anchorCtr="0" forceAA="0" compatLnSpc="1">
            <a:prstTxWarp prst="textNoShape">
              <a:avLst/>
            </a:prstTxWarp>
            <a:spAutoFit/>
          </a:bodyPr>
          <a:lstStyle>
            <a:defPPr>
              <a:defRPr lang="nl-NL"/>
            </a:defPPr>
            <a:lvl1pPr>
              <a:defRPr sz="2400" b="1">
                <a:solidFill>
                  <a:srgbClr val="ED6608"/>
                </a:solidFill>
                <a:latin typeface="Corbel"/>
                <a:ea typeface="Open Sans Light"/>
                <a:cs typeface="Open Sans Light"/>
              </a:defRPr>
            </a:lvl1pPr>
          </a:lstStyle>
          <a:p>
            <a:pPr defTabSz="829178"/>
            <a:r>
              <a:rPr lang="nl-NL" sz="2176"/>
              <a:t>Gebruik</a:t>
            </a:r>
          </a:p>
        </p:txBody>
      </p:sp>
      <p:pic>
        <p:nvPicPr>
          <p:cNvPr id="1026" name="Picture 2" descr="Strepen op de weg, wat betekenen ze?">
            <a:extLst>
              <a:ext uri="{FF2B5EF4-FFF2-40B4-BE49-F238E27FC236}">
                <a16:creationId xmlns:a16="http://schemas.microsoft.com/office/drawing/2014/main" id="{CC5729BD-D0DF-46A8-B9B2-41D3BF474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609" y="2030464"/>
            <a:ext cx="3836340" cy="2155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irbags – What You Should Know">
            <a:extLst>
              <a:ext uri="{FF2B5EF4-FFF2-40B4-BE49-F238E27FC236}">
                <a16:creationId xmlns:a16="http://schemas.microsoft.com/office/drawing/2014/main" id="{DBB0BA5F-7A3C-0743-C965-1891527CB3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609" y="124774"/>
            <a:ext cx="2875792" cy="1618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7699557-84AE-C64F-BA37-72929B29C560}"/>
              </a:ext>
            </a:extLst>
          </p:cNvPr>
          <p:cNvPicPr>
            <a:picLocks noChangeAspect="1"/>
          </p:cNvPicPr>
          <p:nvPr/>
        </p:nvPicPr>
        <p:blipFill>
          <a:blip r:embed="rId6"/>
          <a:stretch>
            <a:fillRect/>
          </a:stretch>
        </p:blipFill>
        <p:spPr>
          <a:xfrm rot="1265928">
            <a:off x="8003967" y="4346471"/>
            <a:ext cx="3110367" cy="1966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el 2">
            <a:extLst>
              <a:ext uri="{FF2B5EF4-FFF2-40B4-BE49-F238E27FC236}">
                <a16:creationId xmlns:a16="http://schemas.microsoft.com/office/drawing/2014/main" id="{EB285A9E-CD57-ED13-F28F-5A30976947EC}"/>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18109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Kantoorthema">
  <a:themeElements>
    <a:clrScheme name="Aangepast 3">
      <a:dk1>
        <a:sysClr val="windowText" lastClr="000000"/>
      </a:dk1>
      <a:lt1>
        <a:sysClr val="window" lastClr="FFFFFF"/>
      </a:lt1>
      <a:dk2>
        <a:srgbClr val="752469"/>
      </a:dk2>
      <a:lt2>
        <a:srgbClr val="E7E6E6"/>
      </a:lt2>
      <a:accent1>
        <a:srgbClr val="752469"/>
      </a:accent1>
      <a:accent2>
        <a:srgbClr val="F0376B"/>
      </a:accent2>
      <a:accent3>
        <a:srgbClr val="C9D300"/>
      </a:accent3>
      <a:accent4>
        <a:srgbClr val="BFBFBF"/>
      </a:accent4>
      <a:accent5>
        <a:srgbClr val="7F7F7F"/>
      </a:accent5>
      <a:accent6>
        <a:srgbClr val="A4AC00"/>
      </a:accent6>
      <a:hlink>
        <a:srgbClr val="752469"/>
      </a:hlink>
      <a:folHlink>
        <a:srgbClr val="DD91D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Sigra">
      <a:dk1>
        <a:srgbClr val="EC4C52"/>
      </a:dk1>
      <a:lt1>
        <a:srgbClr val="F8F8F8"/>
      </a:lt1>
      <a:dk2>
        <a:srgbClr val="29555C"/>
      </a:dk2>
      <a:lt2>
        <a:srgbClr val="EEC9BA"/>
      </a:lt2>
      <a:accent1>
        <a:srgbClr val="EC4C52"/>
      </a:accent1>
      <a:accent2>
        <a:srgbClr val="EEC9BA"/>
      </a:accent2>
      <a:accent3>
        <a:srgbClr val="29555C"/>
      </a:accent3>
      <a:accent4>
        <a:srgbClr val="C2EAF2"/>
      </a:accent4>
      <a:accent5>
        <a:srgbClr val="5B9BD5"/>
      </a:accent5>
      <a:accent6>
        <a:srgbClr val="FFC000"/>
      </a:accent6>
      <a:hlink>
        <a:srgbClr val="0563C1"/>
      </a:hlink>
      <a:folHlink>
        <a:srgbClr val="954F72"/>
      </a:folHlink>
    </a:clrScheme>
    <a:fontScheme name="Aangepast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chemeClr val="tx2"/>
            </a:solidFill>
          </a:defRPr>
        </a:defPPr>
      </a:lstStyle>
    </a:txDef>
  </a:objectDefaults>
  <a:extraClrSchemeLst/>
  <a:custClrLst>
    <a:custClr name="Licht Smaragdgroen">
      <a:srgbClr val="97C9D1"/>
    </a:custClr>
    <a:custClr name="Licht goud">
      <a:srgbClr val="FFDD71"/>
    </a:custClr>
    <a:custClr name="Zwart">
      <a:srgbClr val="191919"/>
    </a:custClr>
    <a:custClr name="Grijs">
      <a:srgbClr val="7C7C7C"/>
    </a:custClr>
    <a:custClr name="donker rood">
      <a:srgbClr val="A91218"/>
    </a:custClr>
  </a:custClrLst>
  <a:extLst>
    <a:ext uri="{05A4C25C-085E-4340-85A3-A5531E510DB2}">
      <thm15:themeFamily xmlns:thm15="http://schemas.microsoft.com/office/thememl/2012/main" name="Presentatie (PowerPoint) - Sigra" id="{E1BAB79B-D4F7-4D6B-9B9E-6480A41FF99F}" vid="{2455EECE-49B7-417A-A53E-53D086ADF9E3}"/>
    </a:ext>
  </a:extLst>
</a:theme>
</file>

<file path=ppt/theme/theme3.xml><?xml version="1.0" encoding="utf-8"?>
<a:theme xmlns:a="http://schemas.openxmlformats.org/drawingml/2006/main" name="1_Kantoorthema">
  <a:themeElements>
    <a:clrScheme name="Sigra">
      <a:dk1>
        <a:srgbClr val="EC4C52"/>
      </a:dk1>
      <a:lt1>
        <a:srgbClr val="F8F8F8"/>
      </a:lt1>
      <a:dk2>
        <a:srgbClr val="29555C"/>
      </a:dk2>
      <a:lt2>
        <a:srgbClr val="EEC9BA"/>
      </a:lt2>
      <a:accent1>
        <a:srgbClr val="EC4C52"/>
      </a:accent1>
      <a:accent2>
        <a:srgbClr val="EEC9BA"/>
      </a:accent2>
      <a:accent3>
        <a:srgbClr val="29555C"/>
      </a:accent3>
      <a:accent4>
        <a:srgbClr val="C2EAF2"/>
      </a:accent4>
      <a:accent5>
        <a:srgbClr val="5B9BD5"/>
      </a:accent5>
      <a:accent6>
        <a:srgbClr val="FFC000"/>
      </a:accent6>
      <a:hlink>
        <a:srgbClr val="0563C1"/>
      </a:hlink>
      <a:folHlink>
        <a:srgbClr val="954F72"/>
      </a:folHlink>
    </a:clrScheme>
    <a:fontScheme name="Aangepast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chemeClr val="tx2"/>
            </a:solidFill>
          </a:defRPr>
        </a:defPPr>
      </a:lstStyle>
    </a:txDef>
  </a:objectDefaults>
  <a:extraClrSchemeLst/>
  <a:custClrLst>
    <a:custClr name="Licht Smaragdgroen">
      <a:srgbClr val="97C9D1"/>
    </a:custClr>
    <a:custClr name="Licht goud">
      <a:srgbClr val="FFDD71"/>
    </a:custClr>
    <a:custClr name="Zwart">
      <a:srgbClr val="191919"/>
    </a:custClr>
    <a:custClr name="Grijs">
      <a:srgbClr val="7C7C7C"/>
    </a:custClr>
    <a:custClr name="donker rood">
      <a:srgbClr val="A91218"/>
    </a:custClr>
  </a:custClrLst>
  <a:extLst>
    <a:ext uri="{05A4C25C-085E-4340-85A3-A5531E510DB2}">
      <thm15:themeFamily xmlns:thm15="http://schemas.microsoft.com/office/thememl/2012/main" name="Presentatie1.pptx" id="{410B4228-33D8-4BAF-8902-0CDAB9053B82}" vid="{D6A0D95C-903E-4C21-8A6A-E291075BCC42}"/>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B79F738A7E0D45BC0864AF7D87BC44" ma:contentTypeVersion="12" ma:contentTypeDescription="Een nieuw document maken." ma:contentTypeScope="" ma:versionID="2ea34ca2691867b455ac2b7d45469aac">
  <xsd:schema xmlns:xsd="http://www.w3.org/2001/XMLSchema" xmlns:xs="http://www.w3.org/2001/XMLSchema" xmlns:p="http://schemas.microsoft.com/office/2006/metadata/properties" xmlns:ns2="5703c7d3-1390-4605-a67d-e5e6083445da" xmlns:ns3="5baa939a-6cf9-447d-95a2-d64754f660c8" targetNamespace="http://schemas.microsoft.com/office/2006/metadata/properties" ma:root="true" ma:fieldsID="3a84e920f104d5eefaf8eac8148ebc25" ns2:_="" ns3:_="">
    <xsd:import namespace="5703c7d3-1390-4605-a67d-e5e6083445da"/>
    <xsd:import namespace="5baa939a-6cf9-447d-95a2-d64754f660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3c7d3-1390-4605-a67d-e5e608344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57319ca-d827-41e0-92b5-fc72ecf6a1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aa939a-6cf9-447d-95a2-d64754f660c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f53f2313-7b2a-4995-85a3-e89003544ef7}" ma:internalName="TaxCatchAll" ma:showField="CatchAllData" ma:web="5baa939a-6cf9-447d-95a2-d64754f660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baa939a-6cf9-447d-95a2-d64754f660c8">
      <UserInfo>
        <DisplayName/>
        <AccountId xsi:nil="true"/>
        <AccountType/>
      </UserInfo>
    </SharedWithUsers>
    <TaxCatchAll xmlns="5baa939a-6cf9-447d-95a2-d64754f660c8" xsi:nil="true"/>
    <lcf76f155ced4ddcb4097134ff3c332f xmlns="5703c7d3-1390-4605-a67d-e5e6083445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B8CEA3-2523-4D2F-BF9F-35B2740DA491}">
  <ds:schemaRefs>
    <ds:schemaRef ds:uri="http://schemas.microsoft.com/sharepoint/v3/contenttype/forms"/>
  </ds:schemaRefs>
</ds:datastoreItem>
</file>

<file path=customXml/itemProps2.xml><?xml version="1.0" encoding="utf-8"?>
<ds:datastoreItem xmlns:ds="http://schemas.openxmlformats.org/officeDocument/2006/customXml" ds:itemID="{81F1B0FB-5252-4DF3-B975-B9D8125341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3c7d3-1390-4605-a67d-e5e6083445da"/>
    <ds:schemaRef ds:uri="5baa939a-6cf9-447d-95a2-d64754f66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9F4E73-406F-4B3D-AFB2-82D82D32FE4C}">
  <ds:schemaRef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5baa939a-6cf9-447d-95a2-d64754f660c8"/>
    <ds:schemaRef ds:uri="5703c7d3-1390-4605-a67d-e5e6083445da"/>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Presentatie (Powerpoint) - Sigra</Template>
  <TotalTime>1</TotalTime>
  <Words>1655</Words>
  <Application>Microsoft Office PowerPoint</Application>
  <PresentationFormat>Breedbeeld</PresentationFormat>
  <Paragraphs>308</Paragraphs>
  <Slides>27</Slides>
  <Notes>18</Notes>
  <HiddenSlides>2</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27</vt:i4>
      </vt:variant>
    </vt:vector>
  </HeadingPairs>
  <TitlesOfParts>
    <vt:vector size="35" baseType="lpstr">
      <vt:lpstr>Arial</vt:lpstr>
      <vt:lpstr>Calibri</vt:lpstr>
      <vt:lpstr>Calibri Light</vt:lpstr>
      <vt:lpstr>Corbel</vt:lpstr>
      <vt:lpstr>nevis Bold</vt:lpstr>
      <vt:lpstr>2_Kantoorthema</vt:lpstr>
      <vt:lpstr>Kantoorthema</vt:lpstr>
      <vt:lpstr>1_Kantoorthema</vt:lpstr>
      <vt:lpstr>Aanpak Begeleidingsethiek (ABE) </vt:lpstr>
      <vt:lpstr>Welkom</vt:lpstr>
      <vt:lpstr>Vandaag</vt:lpstr>
      <vt:lpstr>Onze regio’s</vt:lpstr>
      <vt:lpstr>Sigra - Aanpak Begeleidingsethiek</vt:lpstr>
      <vt:lpstr>Ethiek &amp; begeleidingsethiek</vt:lpstr>
      <vt:lpstr>Begeleidingsethiek</vt:lpstr>
      <vt:lpstr>Aanpak begeleidingsethiek</vt:lpstr>
      <vt:lpstr>PowerPoint-presentatie</vt:lpstr>
      <vt:lpstr>Fase 1-</vt:lpstr>
      <vt:lpstr>PowerPoint-presentatie</vt:lpstr>
      <vt:lpstr>PowerPoint-presentatie</vt:lpstr>
      <vt:lpstr>Van keten naar netwerk</vt:lpstr>
      <vt:lpstr>cBoards in Amsterdam</vt:lpstr>
      <vt:lpstr>Hoe het werkt</vt:lpstr>
      <vt:lpstr>Status </vt:lpstr>
      <vt:lpstr>Uitdagingen</vt:lpstr>
      <vt:lpstr>Gebruik van cBoards</vt:lpstr>
      <vt:lpstr>Fase 2</vt:lpstr>
      <vt:lpstr>Fase 2</vt:lpstr>
      <vt:lpstr>Fase 2</vt:lpstr>
      <vt:lpstr>Waarden </vt:lpstr>
      <vt:lpstr>Fase 3 - Handelingsopties</vt:lpstr>
      <vt:lpstr>Fase 3 - Handelingsopties</vt:lpstr>
      <vt:lpstr>Plenaire terugkoppeling</vt:lpstr>
      <vt:lpstr>Evaluatie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Félice</dc:creator>
  <cp:lastModifiedBy>Mirella Wheeler</cp:lastModifiedBy>
  <cp:revision>2</cp:revision>
  <dcterms:created xsi:type="dcterms:W3CDTF">2023-03-14T15:17:40Z</dcterms:created>
  <dcterms:modified xsi:type="dcterms:W3CDTF">2023-06-28T12:29:41Z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0x010100B841ABC8C23F4C47BFDEB8DB69FD3428</vt:lpwstr>
  </property>
  <property fmtid="{D5CDD505-2E9C-101B-9397-08002B2CF9AE}" pid="3" name="_dlc_DocIdItemGuid">
    <vt:lpwstr>c2f19e97-e6df-408a-bd3e-05babc32c4be</vt:lpwstr>
  </property>
  <property fmtid="{D5CDD505-2E9C-101B-9397-08002B2CF9AE}" pid="4" name="Order">
    <vt:r8>555600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